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4"/>
  </p:notesMasterIdLst>
  <p:sldIdLst>
    <p:sldId id="259" r:id="rId2"/>
    <p:sldId id="311" r:id="rId3"/>
    <p:sldId id="308" r:id="rId4"/>
    <p:sldId id="309" r:id="rId5"/>
    <p:sldId id="269" r:id="rId6"/>
    <p:sldId id="277" r:id="rId7"/>
    <p:sldId id="278" r:id="rId8"/>
    <p:sldId id="285" r:id="rId9"/>
    <p:sldId id="289" r:id="rId10"/>
    <p:sldId id="295" r:id="rId11"/>
    <p:sldId id="287" r:id="rId12"/>
    <p:sldId id="288" r:id="rId13"/>
    <p:sldId id="301" r:id="rId14"/>
    <p:sldId id="291" r:id="rId15"/>
    <p:sldId id="302" r:id="rId16"/>
    <p:sldId id="293" r:id="rId17"/>
    <p:sldId id="303" r:id="rId18"/>
    <p:sldId id="306" r:id="rId19"/>
    <p:sldId id="304" r:id="rId20"/>
    <p:sldId id="310" r:id="rId21"/>
    <p:sldId id="307" r:id="rId22"/>
    <p:sldId id="276" r:id="rId23"/>
  </p:sldIdLst>
  <p:sldSz cx="12192000" cy="6858000"/>
  <p:notesSz cx="6858000" cy="9144000"/>
  <p:custDataLst>
    <p:tags r:id="rId2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CB6D"/>
    <a:srgbClr val="EE9F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56" autoAdjust="0"/>
    <p:restoredTop sz="95062" autoAdjust="0"/>
  </p:normalViewPr>
  <p:slideViewPr>
    <p:cSldViewPr>
      <p:cViewPr varScale="1">
        <p:scale>
          <a:sx n="81" d="100"/>
          <a:sy n="81" d="100"/>
        </p:scale>
        <p:origin x="797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04BC16-FC12-4DB3-8A81-0F3FD56B0A63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DA8B859-04A7-4510-A743-8E21B70CFD39}">
      <dgm:prSet phldrT="[Texte]" custT="1"/>
      <dgm:spPr>
        <a:solidFill>
          <a:srgbClr val="A5CB6D">
            <a:alpha val="90000"/>
          </a:srgbClr>
        </a:solidFill>
        <a:ln>
          <a:solidFill>
            <a:srgbClr val="A5CB6D">
              <a:alpha val="90000"/>
            </a:srgbClr>
          </a:solidFill>
        </a:ln>
      </dgm:spPr>
      <dgm:t>
        <a:bodyPr/>
        <a:lstStyle/>
        <a:p>
          <a:r>
            <a:rPr lang="fr-BE" sz="1400" b="0" i="0" u="none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Arial"/>
              <a:cs typeface="Arial"/>
            </a:rPr>
            <a:t>Pour les associations : une existence avérée de minimum deux ans est obligatoire</a:t>
          </a:r>
          <a:endParaRPr lang="fr-FR" sz="1400" b="0" i="0" u="none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/>
            <a:ea typeface="Arial"/>
            <a:cs typeface="Arial"/>
          </a:endParaRPr>
        </a:p>
      </dgm:t>
    </dgm:pt>
    <dgm:pt modelId="{EEF86D8F-AF4A-40F0-8616-9189F2184582}" type="parTrans" cxnId="{63527F90-319E-452B-B594-31FABF59AA53}">
      <dgm:prSet/>
      <dgm:spPr/>
      <dgm:t>
        <a:bodyPr/>
        <a:lstStyle/>
        <a:p>
          <a:endParaRPr lang="fr-FR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1A79A683-A6B9-4518-98C4-87AB821F4AA2}" type="sibTrans" cxnId="{63527F90-319E-452B-B594-31FABF59AA53}">
      <dgm:prSet/>
      <dgm:spPr/>
      <dgm:t>
        <a:bodyPr/>
        <a:lstStyle/>
        <a:p>
          <a:endParaRPr lang="fr-FR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ADFF3C0B-CC14-453D-8760-2E10B91969F5}">
      <dgm:prSet phldrT="[Texte]" custT="1"/>
      <dgm:spPr>
        <a:solidFill>
          <a:srgbClr val="A5CB6D">
            <a:alpha val="90000"/>
          </a:srgbClr>
        </a:solidFill>
        <a:ln>
          <a:solidFill>
            <a:srgbClr val="A5CB6D">
              <a:alpha val="90000"/>
            </a:srgbClr>
          </a:solidFill>
        </a:ln>
      </dgm:spPr>
      <dgm:t>
        <a:bodyPr/>
        <a:lstStyle/>
        <a:p>
          <a:r>
            <a:rPr lang="fr-BE" sz="1400" b="0" i="0" u="none" dirty="0"/>
            <a:t>Le genre : minimum 3 personnes du même genre</a:t>
          </a:r>
          <a:endParaRPr lang="fr-FR" sz="1400" i="1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6C5916E9-14FD-4142-9B36-25120A9FFB34}" type="parTrans" cxnId="{4D01D168-6C2A-4350-97F0-2E55169026A7}">
      <dgm:prSet/>
      <dgm:spPr/>
      <dgm:t>
        <a:bodyPr/>
        <a:lstStyle/>
        <a:p>
          <a:endParaRPr lang="fr-FR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748FEA34-8FE9-4899-A637-43C562A83DC1}" type="sibTrans" cxnId="{4D01D168-6C2A-4350-97F0-2E55169026A7}">
      <dgm:prSet/>
      <dgm:spPr/>
      <dgm:t>
        <a:bodyPr/>
        <a:lstStyle/>
        <a:p>
          <a:endParaRPr lang="fr-FR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8E3F855D-4BDC-4FD3-9FEA-6E49496610E0}">
      <dgm:prSet phldrT="[Texte]" custT="1"/>
      <dgm:spPr>
        <a:solidFill>
          <a:srgbClr val="A5CB6D">
            <a:alpha val="90000"/>
          </a:srgbClr>
        </a:solidFill>
        <a:ln>
          <a:solidFill>
            <a:srgbClr val="A5CB6D">
              <a:alpha val="90000"/>
            </a:srgbClr>
          </a:solidFill>
        </a:ln>
      </dgm:spPr>
      <dgm:t>
        <a:bodyPr/>
        <a:lstStyle/>
        <a:p>
          <a:r>
            <a:rPr lang="fr-BE" sz="1400" b="0" i="0" u="none" dirty="0"/>
            <a:t>2 acteurs économiques de secteurs différents</a:t>
          </a:r>
          <a:endParaRPr lang="fr-FR" sz="1400" i="1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5C8B4033-5296-4BB2-B314-C02B99F0DDEF}" type="parTrans" cxnId="{F40C6A8B-FFDA-449D-9B01-D819652B784A}">
      <dgm:prSet/>
      <dgm:spPr/>
      <dgm:t>
        <a:bodyPr/>
        <a:lstStyle/>
        <a:p>
          <a:endParaRPr lang="fr-FR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55DE89F9-1AD0-42A8-8CE1-A9826795E421}" type="sibTrans" cxnId="{F40C6A8B-FFDA-449D-9B01-D819652B784A}">
      <dgm:prSet/>
      <dgm:spPr/>
      <dgm:t>
        <a:bodyPr/>
        <a:lstStyle/>
        <a:p>
          <a:endParaRPr lang="fr-FR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BC530B70-A6BA-4459-B5D8-D27AAEC6C222}">
      <dgm:prSet phldrT="[Texte]" custT="1"/>
      <dgm:spPr>
        <a:solidFill>
          <a:srgbClr val="EE9F90"/>
        </a:solidFill>
      </dgm:spPr>
      <dgm:t>
        <a:bodyPr/>
        <a:lstStyle/>
        <a:p>
          <a:endParaRPr lang="fr-BE" sz="3200" b="0" i="0" u="none" strike="noStrike" baseline="0" dirty="0"/>
        </a:p>
        <a:p>
          <a:r>
            <a:rPr lang="fr-BE" sz="3200" b="0" i="0" u="none" strike="noStrike" baseline="0" dirty="0"/>
            <a:t>SECTEUR </a:t>
          </a:r>
        </a:p>
        <a:p>
          <a:r>
            <a:rPr lang="fr-BE" sz="3200" b="0" i="0" u="none" strike="noStrike" baseline="0" dirty="0"/>
            <a:t>DU TRACE</a:t>
          </a:r>
          <a:br>
            <a:rPr lang="fr-FR" sz="3200" b="1" i="0" u="none" dirty="0"/>
          </a:br>
          <a:endParaRPr lang="fr-FR" sz="32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06431468-3BEC-4457-BB64-6FF16093688B}" type="sibTrans" cxnId="{3BC961C3-60A4-49DC-B56A-B60CE31469DB}">
      <dgm:prSet/>
      <dgm:spPr/>
      <dgm:t>
        <a:bodyPr/>
        <a:lstStyle/>
        <a:p>
          <a:endParaRPr lang="fr-FR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18C2FDFA-314F-40B3-8DA2-06440A389511}" type="parTrans" cxnId="{3BC961C3-60A4-49DC-B56A-B60CE31469DB}">
      <dgm:prSet/>
      <dgm:spPr/>
      <dgm:t>
        <a:bodyPr/>
        <a:lstStyle/>
        <a:p>
          <a:endParaRPr lang="fr-FR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B7715CD4-4277-468D-BDC9-144054530937}">
      <dgm:prSet phldrT="[Texte]" custT="1"/>
      <dgm:spPr>
        <a:solidFill>
          <a:srgbClr val="EE9F90"/>
        </a:solidFill>
      </dgm:spPr>
      <dgm:t>
        <a:bodyPr/>
        <a:lstStyle/>
        <a:p>
          <a:r>
            <a:rPr lang="fr-BE" sz="3600" dirty="0">
              <a:effectLst/>
              <a:ea typeface="Times New Roman" panose="02020603050405020304" pitchFamily="18" charset="0"/>
              <a:cs typeface="Calibri" panose="020F0502020204030204" pitchFamily="34" charset="0"/>
            </a:rPr>
            <a:t>DIVERSITE</a:t>
          </a:r>
          <a:endParaRPr lang="fr-FR" sz="3600" i="1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85BF3060-FAEC-44A8-AC8B-76730E2E39F5}" type="sibTrans" cxnId="{40890BEB-EAF3-48E0-A3E4-58CA4A686E9D}">
      <dgm:prSet/>
      <dgm:spPr/>
      <dgm:t>
        <a:bodyPr/>
        <a:lstStyle/>
        <a:p>
          <a:endParaRPr lang="fr-FR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8DEC87EE-5B4B-409B-AEDC-31E73BB48558}" type="parTrans" cxnId="{40890BEB-EAF3-48E0-A3E4-58CA4A686E9D}">
      <dgm:prSet/>
      <dgm:spPr/>
      <dgm:t>
        <a:bodyPr/>
        <a:lstStyle/>
        <a:p>
          <a:endParaRPr lang="fr-FR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CD7956CF-79A7-4ED0-A8E4-EC03DE7EEFF9}">
      <dgm:prSet phldrT="[Texte]" custT="1"/>
      <dgm:spPr>
        <a:solidFill>
          <a:srgbClr val="EE9F90"/>
        </a:solidFill>
      </dgm:spPr>
      <dgm:t>
        <a:bodyPr/>
        <a:lstStyle/>
        <a:p>
          <a:r>
            <a:rPr lang="fr-BE" sz="3600" dirty="0">
              <a:effectLst/>
              <a:ea typeface="Times New Roman" panose="02020603050405020304" pitchFamily="18" charset="0"/>
              <a:cs typeface="Calibri" panose="020F0502020204030204" pitchFamily="34" charset="0"/>
            </a:rPr>
            <a:t>CATEGORIE</a:t>
          </a:r>
          <a:endParaRPr lang="fr-FR" sz="3600" i="1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38664B57-4BA2-4CBF-B2C9-208BD8BA2FDF}" type="sibTrans" cxnId="{01432F86-9669-404D-A7E7-AED7E09A08A1}">
      <dgm:prSet/>
      <dgm:spPr/>
      <dgm:t>
        <a:bodyPr/>
        <a:lstStyle/>
        <a:p>
          <a:endParaRPr lang="fr-FR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9F7FEAF0-AC59-46CA-BE62-F0E12742647A}" type="parTrans" cxnId="{01432F86-9669-404D-A7E7-AED7E09A08A1}">
      <dgm:prSet/>
      <dgm:spPr/>
      <dgm:t>
        <a:bodyPr/>
        <a:lstStyle/>
        <a:p>
          <a:endParaRPr lang="fr-FR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538D09DE-9E08-447B-A09E-915DD01BD45E}">
      <dgm:prSet custT="1"/>
      <dgm:spPr/>
      <dgm:t>
        <a:bodyPr/>
        <a:lstStyle/>
        <a:p>
          <a:r>
            <a:rPr lang="fr-BE" sz="1400" b="0" i="0" u="none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Arial"/>
              <a:cs typeface="Arial"/>
            </a:rPr>
            <a:t>Pour les acteurs économiques : minimum 1 commerçant</a:t>
          </a:r>
        </a:p>
      </dgm:t>
    </dgm:pt>
    <dgm:pt modelId="{99558718-8743-4B65-A990-A75204F3DFCD}" type="parTrans" cxnId="{E91F9145-53AB-44B4-B34B-645991502E82}">
      <dgm:prSet/>
      <dgm:spPr/>
      <dgm:t>
        <a:bodyPr/>
        <a:lstStyle/>
        <a:p>
          <a:endParaRPr lang="fr-BE"/>
        </a:p>
      </dgm:t>
    </dgm:pt>
    <dgm:pt modelId="{7A2953BA-BFBB-468B-ABA5-DC20FC51F58A}" type="sibTrans" cxnId="{E91F9145-53AB-44B4-B34B-645991502E82}">
      <dgm:prSet/>
      <dgm:spPr/>
      <dgm:t>
        <a:bodyPr/>
        <a:lstStyle/>
        <a:p>
          <a:endParaRPr lang="fr-BE"/>
        </a:p>
      </dgm:t>
    </dgm:pt>
    <dgm:pt modelId="{9F7DA1FC-7087-441D-B0B5-55B358A23298}">
      <dgm:prSet custT="1"/>
      <dgm:spPr/>
      <dgm:t>
        <a:bodyPr/>
        <a:lstStyle/>
        <a:p>
          <a:r>
            <a:rPr lang="fr-BE" sz="1400" b="0" i="0" u="none" dirty="0"/>
            <a:t>L’ âge : minimum 2 personnes de chaque catégorie (-30, 30-55, 55+)</a:t>
          </a:r>
        </a:p>
      </dgm:t>
    </dgm:pt>
    <dgm:pt modelId="{C55152F7-E935-47B4-996D-4959DB538EA1}" type="parTrans" cxnId="{F4E7DF7B-EB07-46CF-A1A3-0C1DD5D79578}">
      <dgm:prSet/>
      <dgm:spPr/>
      <dgm:t>
        <a:bodyPr/>
        <a:lstStyle/>
        <a:p>
          <a:endParaRPr lang="fr-BE"/>
        </a:p>
      </dgm:t>
    </dgm:pt>
    <dgm:pt modelId="{B7A5B319-B9D6-4B20-A925-E5D2227665A7}" type="sibTrans" cxnId="{F4E7DF7B-EB07-46CF-A1A3-0C1DD5D79578}">
      <dgm:prSet/>
      <dgm:spPr/>
      <dgm:t>
        <a:bodyPr/>
        <a:lstStyle/>
        <a:p>
          <a:endParaRPr lang="fr-BE"/>
        </a:p>
      </dgm:t>
    </dgm:pt>
    <dgm:pt modelId="{C63C2148-CE20-446D-B747-BBFB114CDA14}">
      <dgm:prSet custT="1"/>
      <dgm:spPr/>
      <dgm:t>
        <a:bodyPr/>
        <a:lstStyle/>
        <a:p>
          <a:r>
            <a:rPr lang="fr-BE" sz="1400" b="0" i="0" u="none" dirty="0"/>
            <a:t>La langue : minimum 2 personnes néerlandophones</a:t>
          </a:r>
          <a:br>
            <a:rPr lang="nl-NL" sz="1100" b="0" i="1" u="none" dirty="0"/>
          </a:br>
          <a:endParaRPr lang="fr-BE" sz="1100" b="0" i="0" u="none" dirty="0"/>
        </a:p>
      </dgm:t>
    </dgm:pt>
    <dgm:pt modelId="{BF95BA49-AC02-48DA-B9A9-23748CAA2699}" type="parTrans" cxnId="{F92233F2-9311-48BC-9DF3-4F0ADF73315D}">
      <dgm:prSet/>
      <dgm:spPr/>
      <dgm:t>
        <a:bodyPr/>
        <a:lstStyle/>
        <a:p>
          <a:endParaRPr lang="fr-BE"/>
        </a:p>
      </dgm:t>
    </dgm:pt>
    <dgm:pt modelId="{69E73800-DDFB-48D0-8C38-CC95067CCA38}" type="sibTrans" cxnId="{F92233F2-9311-48BC-9DF3-4F0ADF73315D}">
      <dgm:prSet/>
      <dgm:spPr/>
      <dgm:t>
        <a:bodyPr/>
        <a:lstStyle/>
        <a:p>
          <a:endParaRPr lang="fr-BE"/>
        </a:p>
      </dgm:t>
    </dgm:pt>
    <dgm:pt modelId="{A34C37F8-A2EC-4157-942C-79AD794D1068}" type="pres">
      <dgm:prSet presAssocID="{4D04BC16-FC12-4DB3-8A81-0F3FD56B0A63}" presName="Name0" presStyleCnt="0">
        <dgm:presLayoutVars>
          <dgm:dir/>
          <dgm:animLvl val="lvl"/>
          <dgm:resizeHandles val="exact"/>
        </dgm:presLayoutVars>
      </dgm:prSet>
      <dgm:spPr/>
    </dgm:pt>
    <dgm:pt modelId="{AC55AC5A-4559-4933-BFFE-CEF889B50E79}" type="pres">
      <dgm:prSet presAssocID="{CD7956CF-79A7-4ED0-A8E4-EC03DE7EEFF9}" presName="linNode" presStyleCnt="0"/>
      <dgm:spPr/>
    </dgm:pt>
    <dgm:pt modelId="{D53A04AD-87E0-480F-8FBB-764D93CDC55C}" type="pres">
      <dgm:prSet presAssocID="{CD7956CF-79A7-4ED0-A8E4-EC03DE7EEFF9}" presName="parentText" presStyleLbl="node1" presStyleIdx="0" presStyleCnt="3" custScaleX="73611">
        <dgm:presLayoutVars>
          <dgm:chMax val="1"/>
          <dgm:bulletEnabled val="1"/>
        </dgm:presLayoutVars>
      </dgm:prSet>
      <dgm:spPr/>
    </dgm:pt>
    <dgm:pt modelId="{D129CAD2-DC8B-4ABF-82DE-2B450D0A6D84}" type="pres">
      <dgm:prSet presAssocID="{CD7956CF-79A7-4ED0-A8E4-EC03DE7EEFF9}" presName="descendantText" presStyleLbl="alignAccFollowNode1" presStyleIdx="0" presStyleCnt="3" custScaleX="110938">
        <dgm:presLayoutVars>
          <dgm:bulletEnabled val="1"/>
        </dgm:presLayoutVars>
      </dgm:prSet>
      <dgm:spPr/>
    </dgm:pt>
    <dgm:pt modelId="{1F9DB683-A257-4B9B-86FE-9C19A0864560}" type="pres">
      <dgm:prSet presAssocID="{38664B57-4BA2-4CBF-B2C9-208BD8BA2FDF}" presName="sp" presStyleCnt="0"/>
      <dgm:spPr/>
    </dgm:pt>
    <dgm:pt modelId="{0C2A9271-EF96-48E9-8056-CA42E6601286}" type="pres">
      <dgm:prSet presAssocID="{B7715CD4-4277-468D-BDC9-144054530937}" presName="linNode" presStyleCnt="0"/>
      <dgm:spPr/>
    </dgm:pt>
    <dgm:pt modelId="{03A634D6-65E2-4458-BEA6-A3F9820F55B3}" type="pres">
      <dgm:prSet presAssocID="{B7715CD4-4277-468D-BDC9-144054530937}" presName="parentText" presStyleLbl="node1" presStyleIdx="1" presStyleCnt="3" custScaleX="73611">
        <dgm:presLayoutVars>
          <dgm:chMax val="1"/>
          <dgm:bulletEnabled val="1"/>
        </dgm:presLayoutVars>
      </dgm:prSet>
      <dgm:spPr/>
    </dgm:pt>
    <dgm:pt modelId="{DF277227-9903-40A7-8FD9-BDA7C7C9DAEE}" type="pres">
      <dgm:prSet presAssocID="{B7715CD4-4277-468D-BDC9-144054530937}" presName="descendantText" presStyleLbl="alignAccFollowNode1" presStyleIdx="1" presStyleCnt="3" custScaleX="110914" custScaleY="98197" custLinFactNeighborX="22" custLinFactNeighborY="6842">
        <dgm:presLayoutVars>
          <dgm:bulletEnabled val="1"/>
        </dgm:presLayoutVars>
      </dgm:prSet>
      <dgm:spPr/>
    </dgm:pt>
    <dgm:pt modelId="{28CCCD64-DA50-44CD-9808-5A9DEF202727}" type="pres">
      <dgm:prSet presAssocID="{85BF3060-FAEC-44A8-AC8B-76730E2E39F5}" presName="sp" presStyleCnt="0"/>
      <dgm:spPr/>
    </dgm:pt>
    <dgm:pt modelId="{DDC38DF2-3961-414A-974B-FA8299D5DF0E}" type="pres">
      <dgm:prSet presAssocID="{BC530B70-A6BA-4459-B5D8-D27AAEC6C222}" presName="linNode" presStyleCnt="0"/>
      <dgm:spPr/>
    </dgm:pt>
    <dgm:pt modelId="{99C5BD78-69F7-4F70-8C28-9AA3465AF99A}" type="pres">
      <dgm:prSet presAssocID="{BC530B70-A6BA-4459-B5D8-D27AAEC6C222}" presName="parentText" presStyleLbl="node1" presStyleIdx="2" presStyleCnt="3" custScaleX="73611">
        <dgm:presLayoutVars>
          <dgm:chMax val="1"/>
          <dgm:bulletEnabled val="1"/>
        </dgm:presLayoutVars>
      </dgm:prSet>
      <dgm:spPr/>
    </dgm:pt>
    <dgm:pt modelId="{47E6FCB4-88FD-4CCC-B597-D2FD331C494B}" type="pres">
      <dgm:prSet presAssocID="{BC530B70-A6BA-4459-B5D8-D27AAEC6C222}" presName="descendantText" presStyleLbl="alignAccFollowNode1" presStyleIdx="2" presStyleCnt="3" custScaleX="110938">
        <dgm:presLayoutVars>
          <dgm:bulletEnabled val="1"/>
        </dgm:presLayoutVars>
      </dgm:prSet>
      <dgm:spPr/>
    </dgm:pt>
  </dgm:ptLst>
  <dgm:cxnLst>
    <dgm:cxn modelId="{2AAA1003-5D49-4672-8DFB-4D519A8FE179}" type="presOf" srcId="{5DA8B859-04A7-4510-A743-8E21B70CFD39}" destId="{D129CAD2-DC8B-4ABF-82DE-2B450D0A6D84}" srcOrd="0" destOrd="0" presId="urn:microsoft.com/office/officeart/2005/8/layout/vList5"/>
    <dgm:cxn modelId="{98D5570B-B068-4CCE-BDCD-C61C54B8C948}" type="presOf" srcId="{CD7956CF-79A7-4ED0-A8E4-EC03DE7EEFF9}" destId="{D53A04AD-87E0-480F-8FBB-764D93CDC55C}" srcOrd="0" destOrd="0" presId="urn:microsoft.com/office/officeart/2005/8/layout/vList5"/>
    <dgm:cxn modelId="{FE92D92E-B402-4129-92B4-09DA9356721F}" type="presOf" srcId="{C63C2148-CE20-446D-B747-BBFB114CDA14}" destId="{DF277227-9903-40A7-8FD9-BDA7C7C9DAEE}" srcOrd="0" destOrd="2" presId="urn:microsoft.com/office/officeart/2005/8/layout/vList5"/>
    <dgm:cxn modelId="{B8905535-C0CE-4D22-ABDF-04DB44E3007E}" type="presOf" srcId="{4D04BC16-FC12-4DB3-8A81-0F3FD56B0A63}" destId="{A34C37F8-A2EC-4157-942C-79AD794D1068}" srcOrd="0" destOrd="0" presId="urn:microsoft.com/office/officeart/2005/8/layout/vList5"/>
    <dgm:cxn modelId="{E91F9145-53AB-44B4-B34B-645991502E82}" srcId="{CD7956CF-79A7-4ED0-A8E4-EC03DE7EEFF9}" destId="{538D09DE-9E08-447B-A09E-915DD01BD45E}" srcOrd="1" destOrd="0" parTransId="{99558718-8743-4B65-A990-A75204F3DFCD}" sibTransId="{7A2953BA-BFBB-468B-ABA5-DC20FC51F58A}"/>
    <dgm:cxn modelId="{4D01D168-6C2A-4350-97F0-2E55169026A7}" srcId="{B7715CD4-4277-468D-BDC9-144054530937}" destId="{ADFF3C0B-CC14-453D-8760-2E10B91969F5}" srcOrd="0" destOrd="0" parTransId="{6C5916E9-14FD-4142-9B36-25120A9FFB34}" sibTransId="{748FEA34-8FE9-4899-A637-43C562A83DC1}"/>
    <dgm:cxn modelId="{C939F968-C0D0-4324-AFF6-A6EFEAAA2E49}" type="presOf" srcId="{538D09DE-9E08-447B-A09E-915DD01BD45E}" destId="{D129CAD2-DC8B-4ABF-82DE-2B450D0A6D84}" srcOrd="0" destOrd="1" presId="urn:microsoft.com/office/officeart/2005/8/layout/vList5"/>
    <dgm:cxn modelId="{E527EC6A-396C-4199-B289-34C19F0A7215}" type="presOf" srcId="{BC530B70-A6BA-4459-B5D8-D27AAEC6C222}" destId="{99C5BD78-69F7-4F70-8C28-9AA3465AF99A}" srcOrd="0" destOrd="0" presId="urn:microsoft.com/office/officeart/2005/8/layout/vList5"/>
    <dgm:cxn modelId="{DB258C54-F875-4955-9768-DE642095CDA2}" type="presOf" srcId="{ADFF3C0B-CC14-453D-8760-2E10B91969F5}" destId="{DF277227-9903-40A7-8FD9-BDA7C7C9DAEE}" srcOrd="0" destOrd="0" presId="urn:microsoft.com/office/officeart/2005/8/layout/vList5"/>
    <dgm:cxn modelId="{F4E7DF7B-EB07-46CF-A1A3-0C1DD5D79578}" srcId="{B7715CD4-4277-468D-BDC9-144054530937}" destId="{9F7DA1FC-7087-441D-B0B5-55B358A23298}" srcOrd="1" destOrd="0" parTransId="{C55152F7-E935-47B4-996D-4959DB538EA1}" sibTransId="{B7A5B319-B9D6-4B20-A925-E5D2227665A7}"/>
    <dgm:cxn modelId="{01432F86-9669-404D-A7E7-AED7E09A08A1}" srcId="{4D04BC16-FC12-4DB3-8A81-0F3FD56B0A63}" destId="{CD7956CF-79A7-4ED0-A8E4-EC03DE7EEFF9}" srcOrd="0" destOrd="0" parTransId="{9F7FEAF0-AC59-46CA-BE62-F0E12742647A}" sibTransId="{38664B57-4BA2-4CBF-B2C9-208BD8BA2FDF}"/>
    <dgm:cxn modelId="{F40C6A8B-FFDA-449D-9B01-D819652B784A}" srcId="{BC530B70-A6BA-4459-B5D8-D27AAEC6C222}" destId="{8E3F855D-4BDC-4FD3-9FEA-6E49496610E0}" srcOrd="0" destOrd="0" parTransId="{5C8B4033-5296-4BB2-B314-C02B99F0DDEF}" sibTransId="{55DE89F9-1AD0-42A8-8CE1-A9826795E421}"/>
    <dgm:cxn modelId="{8869A48F-4C99-42D2-BF35-B110395D770C}" type="presOf" srcId="{B7715CD4-4277-468D-BDC9-144054530937}" destId="{03A634D6-65E2-4458-BEA6-A3F9820F55B3}" srcOrd="0" destOrd="0" presId="urn:microsoft.com/office/officeart/2005/8/layout/vList5"/>
    <dgm:cxn modelId="{63527F90-319E-452B-B594-31FABF59AA53}" srcId="{CD7956CF-79A7-4ED0-A8E4-EC03DE7EEFF9}" destId="{5DA8B859-04A7-4510-A743-8E21B70CFD39}" srcOrd="0" destOrd="0" parTransId="{EEF86D8F-AF4A-40F0-8616-9189F2184582}" sibTransId="{1A79A683-A6B9-4518-98C4-87AB821F4AA2}"/>
    <dgm:cxn modelId="{3BC961C3-60A4-49DC-B56A-B60CE31469DB}" srcId="{4D04BC16-FC12-4DB3-8A81-0F3FD56B0A63}" destId="{BC530B70-A6BA-4459-B5D8-D27AAEC6C222}" srcOrd="2" destOrd="0" parTransId="{18C2FDFA-314F-40B3-8DA2-06440A389511}" sibTransId="{06431468-3BEC-4457-BB64-6FF16093688B}"/>
    <dgm:cxn modelId="{45D7F7C5-6788-4277-8F45-1E8D18F38C8E}" type="presOf" srcId="{8E3F855D-4BDC-4FD3-9FEA-6E49496610E0}" destId="{47E6FCB4-88FD-4CCC-B597-D2FD331C494B}" srcOrd="0" destOrd="0" presId="urn:microsoft.com/office/officeart/2005/8/layout/vList5"/>
    <dgm:cxn modelId="{0D5C67C9-B7B9-47F9-ACBC-4CC1A057D5CC}" type="presOf" srcId="{9F7DA1FC-7087-441D-B0B5-55B358A23298}" destId="{DF277227-9903-40A7-8FD9-BDA7C7C9DAEE}" srcOrd="0" destOrd="1" presId="urn:microsoft.com/office/officeart/2005/8/layout/vList5"/>
    <dgm:cxn modelId="{40890BEB-EAF3-48E0-A3E4-58CA4A686E9D}" srcId="{4D04BC16-FC12-4DB3-8A81-0F3FD56B0A63}" destId="{B7715CD4-4277-468D-BDC9-144054530937}" srcOrd="1" destOrd="0" parTransId="{8DEC87EE-5B4B-409B-AEDC-31E73BB48558}" sibTransId="{85BF3060-FAEC-44A8-AC8B-76730E2E39F5}"/>
    <dgm:cxn modelId="{F92233F2-9311-48BC-9DF3-4F0ADF73315D}" srcId="{B7715CD4-4277-468D-BDC9-144054530937}" destId="{C63C2148-CE20-446D-B747-BBFB114CDA14}" srcOrd="2" destOrd="0" parTransId="{BF95BA49-AC02-48DA-B9A9-23748CAA2699}" sibTransId="{69E73800-DDFB-48D0-8C38-CC95067CCA38}"/>
    <dgm:cxn modelId="{55A311D5-8D8A-4D1F-AB4C-29BB00888B2B}" type="presParOf" srcId="{A34C37F8-A2EC-4157-942C-79AD794D1068}" destId="{AC55AC5A-4559-4933-BFFE-CEF889B50E79}" srcOrd="0" destOrd="0" presId="urn:microsoft.com/office/officeart/2005/8/layout/vList5"/>
    <dgm:cxn modelId="{FDDAF832-76F2-42BF-BFEB-4B9BFC2FED2B}" type="presParOf" srcId="{AC55AC5A-4559-4933-BFFE-CEF889B50E79}" destId="{D53A04AD-87E0-480F-8FBB-764D93CDC55C}" srcOrd="0" destOrd="0" presId="urn:microsoft.com/office/officeart/2005/8/layout/vList5"/>
    <dgm:cxn modelId="{E91D8879-04AF-4DBA-B57A-488C35A74447}" type="presParOf" srcId="{AC55AC5A-4559-4933-BFFE-CEF889B50E79}" destId="{D129CAD2-DC8B-4ABF-82DE-2B450D0A6D84}" srcOrd="1" destOrd="0" presId="urn:microsoft.com/office/officeart/2005/8/layout/vList5"/>
    <dgm:cxn modelId="{398957BE-24DD-46D8-B4BE-81A837E66798}" type="presParOf" srcId="{A34C37F8-A2EC-4157-942C-79AD794D1068}" destId="{1F9DB683-A257-4B9B-86FE-9C19A0864560}" srcOrd="1" destOrd="0" presId="urn:microsoft.com/office/officeart/2005/8/layout/vList5"/>
    <dgm:cxn modelId="{D3CF5CCA-E01E-48C1-B691-D5893A5A430B}" type="presParOf" srcId="{A34C37F8-A2EC-4157-942C-79AD794D1068}" destId="{0C2A9271-EF96-48E9-8056-CA42E6601286}" srcOrd="2" destOrd="0" presId="urn:microsoft.com/office/officeart/2005/8/layout/vList5"/>
    <dgm:cxn modelId="{2BB9A060-3D66-407E-8B17-BF1CC8D24BB6}" type="presParOf" srcId="{0C2A9271-EF96-48E9-8056-CA42E6601286}" destId="{03A634D6-65E2-4458-BEA6-A3F9820F55B3}" srcOrd="0" destOrd="0" presId="urn:microsoft.com/office/officeart/2005/8/layout/vList5"/>
    <dgm:cxn modelId="{FAAA2918-081A-4CE6-B1F9-769D70B407AE}" type="presParOf" srcId="{0C2A9271-EF96-48E9-8056-CA42E6601286}" destId="{DF277227-9903-40A7-8FD9-BDA7C7C9DAEE}" srcOrd="1" destOrd="0" presId="urn:microsoft.com/office/officeart/2005/8/layout/vList5"/>
    <dgm:cxn modelId="{18C795B3-C996-45E2-ACE6-DE95DE60529A}" type="presParOf" srcId="{A34C37F8-A2EC-4157-942C-79AD794D1068}" destId="{28CCCD64-DA50-44CD-9808-5A9DEF202727}" srcOrd="3" destOrd="0" presId="urn:microsoft.com/office/officeart/2005/8/layout/vList5"/>
    <dgm:cxn modelId="{6C2564B7-BFB6-4A61-BF9D-390E693823E8}" type="presParOf" srcId="{A34C37F8-A2EC-4157-942C-79AD794D1068}" destId="{DDC38DF2-3961-414A-974B-FA8299D5DF0E}" srcOrd="4" destOrd="0" presId="urn:microsoft.com/office/officeart/2005/8/layout/vList5"/>
    <dgm:cxn modelId="{4F2D4F8A-18AD-4BCA-90D9-5272A7B3F15C}" type="presParOf" srcId="{DDC38DF2-3961-414A-974B-FA8299D5DF0E}" destId="{99C5BD78-69F7-4F70-8C28-9AA3465AF99A}" srcOrd="0" destOrd="0" presId="urn:microsoft.com/office/officeart/2005/8/layout/vList5"/>
    <dgm:cxn modelId="{156A7270-B8B9-4652-85B9-59094496A206}" type="presParOf" srcId="{DDC38DF2-3961-414A-974B-FA8299D5DF0E}" destId="{47E6FCB4-88FD-4CCC-B597-D2FD331C494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29CAD2-DC8B-4ABF-82DE-2B450D0A6D84}">
      <dsp:nvSpPr>
        <dsp:cNvPr id="0" name=""/>
        <dsp:cNvSpPr/>
      </dsp:nvSpPr>
      <dsp:spPr>
        <a:xfrm rot="5400000">
          <a:off x="6693796" y="-3346061"/>
          <a:ext cx="1186821" cy="8180145"/>
        </a:xfrm>
        <a:prstGeom prst="round2SameRect">
          <a:avLst/>
        </a:prstGeom>
        <a:solidFill>
          <a:srgbClr val="A5CB6D">
            <a:alpha val="90000"/>
          </a:srgbClr>
        </a:solidFill>
        <a:ln w="25400" cap="flat" cmpd="sng" algn="ctr">
          <a:solidFill>
            <a:srgbClr val="A5CB6D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BE" sz="1400" b="0" i="0" u="none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Arial"/>
              <a:cs typeface="Arial"/>
            </a:rPr>
            <a:t>Pour les associations : une existence avérée de minimum deux ans est obligatoire</a:t>
          </a:r>
          <a:endParaRPr lang="fr-FR" sz="1400" b="0" i="0" u="none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/>
            <a:ea typeface="Arial"/>
            <a:cs typeface="Arial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BE" sz="1400" b="0" i="0" u="none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Arial"/>
              <a:cs typeface="Arial"/>
            </a:rPr>
            <a:t>Pour les acteurs économiques : minimum 1 commerçant</a:t>
          </a:r>
        </a:p>
      </dsp:txBody>
      <dsp:txXfrm rot="-5400000">
        <a:off x="3197134" y="208537"/>
        <a:ext cx="8122209" cy="1070949"/>
      </dsp:txXfrm>
    </dsp:sp>
    <dsp:sp modelId="{D53A04AD-87E0-480F-8FBB-764D93CDC55C}">
      <dsp:nvSpPr>
        <dsp:cNvPr id="0" name=""/>
        <dsp:cNvSpPr/>
      </dsp:nvSpPr>
      <dsp:spPr>
        <a:xfrm>
          <a:off x="143999" y="2247"/>
          <a:ext cx="3053134" cy="1483526"/>
        </a:xfrm>
        <a:prstGeom prst="roundRect">
          <a:avLst/>
        </a:prstGeom>
        <a:solidFill>
          <a:srgbClr val="EE9F9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3600" kern="1200" dirty="0">
              <a:effectLst/>
              <a:ea typeface="Times New Roman" panose="02020603050405020304" pitchFamily="18" charset="0"/>
              <a:cs typeface="Calibri" panose="020F0502020204030204" pitchFamily="34" charset="0"/>
            </a:rPr>
            <a:t>CATEGORIE</a:t>
          </a:r>
          <a:endParaRPr lang="fr-FR" sz="3600" i="1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216419" y="74667"/>
        <a:ext cx="2908294" cy="1338686"/>
      </dsp:txXfrm>
    </dsp:sp>
    <dsp:sp modelId="{DF277227-9903-40A7-8FD9-BDA7C7C9DAEE}">
      <dsp:nvSpPr>
        <dsp:cNvPr id="0" name=""/>
        <dsp:cNvSpPr/>
      </dsp:nvSpPr>
      <dsp:spPr>
        <a:xfrm rot="5400000">
          <a:off x="6704523" y="-1706272"/>
          <a:ext cx="1165422" cy="8178375"/>
        </a:xfrm>
        <a:prstGeom prst="round2SameRect">
          <a:avLst/>
        </a:prstGeom>
        <a:solidFill>
          <a:srgbClr val="A5CB6D">
            <a:alpha val="90000"/>
          </a:srgbClr>
        </a:solidFill>
        <a:ln w="25400" cap="flat" cmpd="sng" algn="ctr">
          <a:solidFill>
            <a:srgbClr val="A5CB6D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BE" sz="1400" b="0" i="0" u="none" kern="1200" dirty="0"/>
            <a:t>Le genre : minimum 3 personnes du même genre</a:t>
          </a:r>
          <a:endParaRPr lang="fr-FR" sz="1400" i="1" kern="1200" dirty="0">
            <a:latin typeface="Helvetica" panose="020B0604020202020204" pitchFamily="34" charset="0"/>
            <a:cs typeface="Helvetica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BE" sz="1400" b="0" i="0" u="none" kern="1200" dirty="0"/>
            <a:t>L’ âge : minimum 2 personnes de chaque catégorie (-30, 30-55, 55+)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BE" sz="1400" b="0" i="0" u="none" kern="1200" dirty="0"/>
            <a:t>La langue : minimum 2 personnes néerlandophones</a:t>
          </a:r>
          <a:br>
            <a:rPr lang="nl-NL" sz="1100" b="0" i="1" u="none" kern="1200" dirty="0"/>
          </a:br>
          <a:endParaRPr lang="fr-BE" sz="1100" b="0" i="0" u="none" kern="1200" dirty="0"/>
        </a:p>
      </dsp:txBody>
      <dsp:txXfrm rot="-5400000">
        <a:off x="3198047" y="1857095"/>
        <a:ext cx="8121484" cy="1051640"/>
      </dsp:txXfrm>
    </dsp:sp>
    <dsp:sp modelId="{03A634D6-65E2-4458-BEA6-A3F9820F55B3}">
      <dsp:nvSpPr>
        <dsp:cNvPr id="0" name=""/>
        <dsp:cNvSpPr/>
      </dsp:nvSpPr>
      <dsp:spPr>
        <a:xfrm>
          <a:off x="143999" y="1559950"/>
          <a:ext cx="3053134" cy="1483526"/>
        </a:xfrm>
        <a:prstGeom prst="roundRect">
          <a:avLst/>
        </a:prstGeom>
        <a:solidFill>
          <a:srgbClr val="EE9F9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3600" kern="1200" dirty="0">
              <a:effectLst/>
              <a:ea typeface="Times New Roman" panose="02020603050405020304" pitchFamily="18" charset="0"/>
              <a:cs typeface="Calibri" panose="020F0502020204030204" pitchFamily="34" charset="0"/>
            </a:rPr>
            <a:t>DIVERSITE</a:t>
          </a:r>
          <a:endParaRPr lang="fr-FR" sz="3600" i="1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216419" y="1632370"/>
        <a:ext cx="2908294" cy="1338686"/>
      </dsp:txXfrm>
    </dsp:sp>
    <dsp:sp modelId="{47E6FCB4-88FD-4CCC-B597-D2FD331C494B}">
      <dsp:nvSpPr>
        <dsp:cNvPr id="0" name=""/>
        <dsp:cNvSpPr/>
      </dsp:nvSpPr>
      <dsp:spPr>
        <a:xfrm rot="5400000">
          <a:off x="6693796" y="-230656"/>
          <a:ext cx="1186821" cy="8180145"/>
        </a:xfrm>
        <a:prstGeom prst="round2SameRect">
          <a:avLst/>
        </a:prstGeom>
        <a:solidFill>
          <a:srgbClr val="A5CB6D">
            <a:alpha val="90000"/>
          </a:srgbClr>
        </a:solidFill>
        <a:ln w="25400" cap="flat" cmpd="sng" algn="ctr">
          <a:solidFill>
            <a:srgbClr val="A5CB6D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BE" sz="1400" b="0" i="0" u="none" kern="1200" dirty="0"/>
            <a:t>2 acteurs économiques de secteurs différents</a:t>
          </a:r>
          <a:endParaRPr lang="fr-FR" sz="1400" i="1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 rot="-5400000">
        <a:off x="3197134" y="3323942"/>
        <a:ext cx="8122209" cy="1070949"/>
      </dsp:txXfrm>
    </dsp:sp>
    <dsp:sp modelId="{99C5BD78-69F7-4F70-8C28-9AA3465AF99A}">
      <dsp:nvSpPr>
        <dsp:cNvPr id="0" name=""/>
        <dsp:cNvSpPr/>
      </dsp:nvSpPr>
      <dsp:spPr>
        <a:xfrm>
          <a:off x="143999" y="3117652"/>
          <a:ext cx="3053134" cy="1483526"/>
        </a:xfrm>
        <a:prstGeom prst="roundRect">
          <a:avLst/>
        </a:prstGeom>
        <a:solidFill>
          <a:srgbClr val="EE9F9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BE" sz="3200" b="0" i="0" u="none" strike="noStrike" kern="1200" baseline="0" dirty="0"/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3200" b="0" i="0" u="none" strike="noStrike" kern="1200" baseline="0" dirty="0"/>
            <a:t>SECTEUR 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3200" b="0" i="0" u="none" strike="noStrike" kern="1200" baseline="0" dirty="0"/>
            <a:t>DU TRACE</a:t>
          </a:r>
          <a:br>
            <a:rPr lang="fr-FR" sz="3200" b="1" i="0" u="none" kern="1200" dirty="0"/>
          </a:br>
          <a:endParaRPr lang="fr-FR" sz="32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216419" y="3190072"/>
        <a:ext cx="2908294" cy="13386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671E2C1-E236-48A9-9D2A-8C719F090CB0}" type="datetimeFigureOut">
              <a:rPr lang="en-US"/>
              <a:pPr>
                <a:defRPr/>
              </a:pPr>
              <a:t>12/7/2020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5777996-CD67-4EB9-A299-48EC8930DF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3302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504459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" title="Subtitle"/>
          <p:cNvSpPr>
            <a:spLocks noGrp="1"/>
          </p:cNvSpPr>
          <p:nvPr>
            <p:ph type="subTitle" idx="1" hasCustomPrompt="1"/>
          </p:nvPr>
        </p:nvSpPr>
        <p:spPr>
          <a:xfrm>
            <a:off x="1828800" y="3573016"/>
            <a:ext cx="8534400" cy="1927860"/>
          </a:xfrm>
        </p:spPr>
        <p:txBody>
          <a:bodyPr>
            <a:normAutofit/>
          </a:bodyPr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>
                <a:solidFill>
                  <a:srgbClr val="333332"/>
                </a:solidFill>
                <a:latin typeface="Helvetica"/>
              </a:rPr>
              <a:t>Click to edit subtitle</a:t>
            </a:r>
          </a:p>
        </p:txBody>
      </p:sp>
      <p:sp>
        <p:nvSpPr>
          <p:cNvPr id="10" name="FooterPoweredBy" title="FooterPoweredBy">
            <a:extLst>
              <a:ext uri="{FF2B5EF4-FFF2-40B4-BE49-F238E27FC236}">
                <a16:creationId xmlns:a16="http://schemas.microsoft.com/office/drawing/2014/main" id="{D70A662B-B934-4CD2-A592-986AC98F567E}"/>
              </a:ext>
            </a:extLst>
          </p:cNvPr>
          <p:cNvSpPr txBox="1"/>
          <p:nvPr userDrawn="1"/>
        </p:nvSpPr>
        <p:spPr>
          <a:xfrm>
            <a:off x="9712371" y="6611938"/>
            <a:ext cx="2288286" cy="2288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900">
                <a:solidFill>
                  <a:srgbClr val="333332"/>
                </a:solidFill>
                <a:latin typeface="Helvetica"/>
              </a:rPr>
              <a:t>Powered by CheckMarket</a:t>
            </a:r>
          </a:p>
        </p:txBody>
      </p:sp>
      <p:sp>
        <p:nvSpPr>
          <p:cNvPr id="6" name="Title" title="Title">
            <a:extLst>
              <a:ext uri="{FF2B5EF4-FFF2-40B4-BE49-F238E27FC236}">
                <a16:creationId xmlns:a16="http://schemas.microsoft.com/office/drawing/2014/main" id="{0B3C2BB9-314B-4F05-997D-76779DFDE72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1225" y="1844824"/>
            <a:ext cx="10369550" cy="1728192"/>
          </a:xfrm>
        </p:spPr>
        <p:txBody>
          <a:bodyPr wrap="square" anchor="ctr">
            <a:normAutofit/>
          </a:bodyPr>
          <a:lstStyle>
            <a:lvl1pPr marL="0" indent="0" algn="ctr">
              <a:buNone/>
              <a:defRPr sz="4400"/>
            </a:lvl1pPr>
          </a:lstStyle>
          <a:p>
            <a:pPr lvl="0"/>
            <a:r>
              <a:rPr lang="en-US">
                <a:solidFill>
                  <a:srgbClr val="333332"/>
                </a:solidFill>
                <a:latin typeface="Helvetica"/>
              </a:rPr>
              <a:t>Click to edit title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1962665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homme&#10;&#10;Description générée automatiquement">
            <a:extLst>
              <a:ext uri="{FF2B5EF4-FFF2-40B4-BE49-F238E27FC236}">
                <a16:creationId xmlns:a16="http://schemas.microsoft.com/office/drawing/2014/main" id="{27FF23EC-700B-4558-A869-66744C212F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40" y="0"/>
            <a:ext cx="12308120" cy="6858000"/>
          </a:xfrm>
          <a:prstGeom prst="rect">
            <a:avLst/>
          </a:prstGeom>
        </p:spPr>
      </p:pic>
      <p:sp>
        <p:nvSpPr>
          <p:cNvPr id="6" name="Title" title="Title">
            <a:extLst>
              <a:ext uri="{FF2B5EF4-FFF2-40B4-BE49-F238E27FC236}">
                <a16:creationId xmlns:a16="http://schemas.microsoft.com/office/drawing/2014/main" id="{9D9307CA-1795-495B-9F08-91793921F9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auto">
          <a:xfrm>
            <a:off x="191344" y="116631"/>
            <a:ext cx="11809312" cy="100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>
              <a:defRPr sz="4000"/>
            </a:lvl1pPr>
          </a:lstStyle>
          <a:p>
            <a:pPr lvl="0"/>
            <a:r>
              <a:rPr lang="en-US">
                <a:solidFill>
                  <a:srgbClr val="333332"/>
                </a:solidFill>
                <a:latin typeface="Helvetica"/>
              </a:rPr>
              <a:t>Click to edit Master content</a:t>
            </a:r>
          </a:p>
        </p:txBody>
      </p:sp>
      <p:sp>
        <p:nvSpPr>
          <p:cNvPr id="7" name="Content" title="Content">
            <a:extLst>
              <a:ext uri="{FF2B5EF4-FFF2-40B4-BE49-F238E27FC236}">
                <a16:creationId xmlns:a16="http://schemas.microsoft.com/office/drawing/2014/main" id="{40BE6AB3-3A7B-4FBA-BC26-178230A9D712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191344" y="1124745"/>
            <a:ext cx="11809312" cy="4672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>
                <a:solidFill>
                  <a:srgbClr val="333332"/>
                </a:solidFill>
                <a:latin typeface="Helvetica"/>
              </a:rPr>
              <a:t>Click to edit Master text styles</a:t>
            </a:r>
          </a:p>
          <a:p>
            <a:pPr lvl="1"/>
            <a:r>
              <a:rPr lang="en-US">
                <a:solidFill>
                  <a:srgbClr val="333332"/>
                </a:solidFill>
                <a:latin typeface="Helvetica"/>
              </a:rPr>
              <a:t>Second level</a:t>
            </a:r>
          </a:p>
          <a:p>
            <a:pPr lvl="2"/>
            <a:r>
              <a:rPr lang="en-US">
                <a:solidFill>
                  <a:srgbClr val="333332"/>
                </a:solidFill>
                <a:latin typeface="Helvetica"/>
              </a:rPr>
              <a:t>Third level</a:t>
            </a:r>
          </a:p>
          <a:p>
            <a:pPr lvl="3"/>
            <a:r>
              <a:rPr lang="en-US">
                <a:solidFill>
                  <a:srgbClr val="333332"/>
                </a:solidFill>
                <a:latin typeface="Helvetica"/>
              </a:rPr>
              <a:t>Fourth level</a:t>
            </a:r>
          </a:p>
          <a:p>
            <a:pPr lvl="4"/>
            <a:r>
              <a:rPr lang="en-US">
                <a:solidFill>
                  <a:srgbClr val="333332"/>
                </a:solidFill>
                <a:latin typeface="Helvetica"/>
              </a:rPr>
              <a:t>Fifth level</a:t>
            </a:r>
          </a:p>
        </p:txBody>
      </p:sp>
      <p:sp>
        <p:nvSpPr>
          <p:cNvPr id="8" name="FooterDate" title="FooterDate">
            <a:extLst>
              <a:ext uri="{FF2B5EF4-FFF2-40B4-BE49-F238E27FC236}">
                <a16:creationId xmlns:a16="http://schemas.microsoft.com/office/drawing/2014/main" id="{56B05782-9AFC-42D4-AAB6-47F3DE55DF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6144" y="6520259"/>
            <a:ext cx="20882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FooterText" title="FooterText">
            <a:extLst>
              <a:ext uri="{FF2B5EF4-FFF2-40B4-BE49-F238E27FC236}">
                <a16:creationId xmlns:a16="http://schemas.microsoft.com/office/drawing/2014/main" id="{DFDC5263-02F3-4BC8-B18D-BA808DA77E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34196" y="6520259"/>
            <a:ext cx="75236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PageNumber" title="FooterPageNumber">
            <a:extLst>
              <a:ext uri="{FF2B5EF4-FFF2-40B4-BE49-F238E27FC236}">
                <a16:creationId xmlns:a16="http://schemas.microsoft.com/office/drawing/2014/main" id="{6BF1C7CB-E800-4389-843C-3EE5FDD98A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80376" y="6520259"/>
            <a:ext cx="20882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5B0B1F6-07BB-476E-B040-2745FF53AE0E}" type="slidenum">
              <a:rPr lang="en-US">
                <a:solidFill>
                  <a:srgbClr val="333332"/>
                </a:solidFill>
                <a:latin typeface="Helvetica"/>
              </a:rPr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Comment" title="Comment">
            <a:extLst>
              <a:ext uri="{FF2B5EF4-FFF2-40B4-BE49-F238E27FC236}">
                <a16:creationId xmlns:a16="http://schemas.microsoft.com/office/drawing/2014/main" id="{DA7C5F97-3996-4DEA-A5EF-30342B54D0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2089" y="5844182"/>
            <a:ext cx="11807824" cy="465138"/>
          </a:xfrm>
        </p:spPr>
        <p:txBody>
          <a:bodyPr anchor="b"/>
          <a:lstStyle>
            <a:lvl1pPr marL="0" indent="0">
              <a:buNone/>
              <a:defRPr sz="1400"/>
            </a:lvl1pPr>
          </a:lstStyle>
          <a:p>
            <a:pPr lvl="0"/>
            <a:r>
              <a:rPr lang="en-US">
                <a:solidFill>
                  <a:srgbClr val="333332"/>
                </a:solidFill>
                <a:latin typeface="Helvetica"/>
              </a:rPr>
              <a:t>Click to edit comment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2266412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91344" y="188640"/>
            <a:ext cx="11809312" cy="778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Default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91344" y="1124745"/>
            <a:ext cx="11809312" cy="5001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19" r:id="rId2"/>
    <p:sldLayoutId id="2147483720" r:id="rId3"/>
  </p:sldLayoutIdLst>
  <p:transition/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Relationship Id="rId9" Type="http://schemas.openxmlformats.org/officeDocument/2006/relationships/image" Target="../media/image16.sv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Relationship Id="rId9" Type="http://schemas.openxmlformats.org/officeDocument/2006/relationships/image" Target="../media/image16.sv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11" Type="http://schemas.openxmlformats.org/officeDocument/2006/relationships/image" Target="../media/image18.svg"/><Relationship Id="rId5" Type="http://schemas.openxmlformats.org/officeDocument/2006/relationships/image" Target="../media/image12.sv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sv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11" Type="http://schemas.openxmlformats.org/officeDocument/2006/relationships/image" Target="../media/image18.svg"/><Relationship Id="rId5" Type="http://schemas.openxmlformats.org/officeDocument/2006/relationships/image" Target="../media/image12.sv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Text"/>
          <p:cNvSpPr>
            <a:spLocks noGrp="1"/>
          </p:cNvSpPr>
          <p:nvPr>
            <p:ph type="ftr" sz="quarter" idx="3"/>
          </p:nvPr>
        </p:nvSpPr>
        <p:spPr/>
        <p:txBody>
          <a:bodyPr vert="horz" lIns="91440" tIns="45720" rIns="91440" bIns="45720" rtlCol="0" anchor="ctr"/>
          <a:lstStyle>
            <a:lvl1pPr algn="ctr" fontAlgn="auto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Proposition de Panel – un tram pour NOH</a:t>
            </a:r>
          </a:p>
        </p:txBody>
      </p:sp>
      <p:sp>
        <p:nvSpPr>
          <p:cNvPr id="7" name="Subtitle">
            <a:extLst>
              <a:ext uri="{FF2B5EF4-FFF2-40B4-BE49-F238E27FC236}">
                <a16:creationId xmlns:a16="http://schemas.microsoft.com/office/drawing/2014/main" id="{E4F37083-4D98-4C74-9C01-EF39A0E656F4}"/>
              </a:ext>
            </a:extLst>
          </p:cNvPr>
          <p:cNvSpPr txBox="1">
            <a:spLocks/>
          </p:cNvSpPr>
          <p:nvPr/>
        </p:nvSpPr>
        <p:spPr bwMode="auto">
          <a:xfrm>
            <a:off x="1828800" y="3573016"/>
            <a:ext cx="8534400" cy="1927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BE" sz="3200" dirty="0">
                <a:solidFill>
                  <a:schemeClr val="tx1"/>
                </a:solidFill>
              </a:rPr>
              <a:t>Réunion par Zoom – 15/07/2020</a:t>
            </a:r>
          </a:p>
        </p:txBody>
      </p:sp>
      <p:sp>
        <p:nvSpPr>
          <p:cNvPr id="9" name="Title">
            <a:extLst>
              <a:ext uri="{FF2B5EF4-FFF2-40B4-BE49-F238E27FC236}">
                <a16:creationId xmlns:a16="http://schemas.microsoft.com/office/drawing/2014/main" id="{1397EBA6-ECA9-4449-92C8-D4383A47229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1225" y="1844824"/>
            <a:ext cx="10369550" cy="1728192"/>
          </a:xfrm>
        </p:spPr>
        <p:txBody>
          <a:bodyPr wrap="square" anchor="ctr">
            <a:normAutofit/>
          </a:bodyPr>
          <a:lstStyle>
            <a:lvl1pPr marL="0" indent="0" algn="ctr">
              <a:buNone/>
              <a:defRPr sz="4400"/>
            </a:lvl1pPr>
          </a:lstStyle>
          <a:p>
            <a:pPr lvl="0"/>
            <a:r>
              <a:rPr lang="fr-BE" sz="4400" dirty="0"/>
              <a:t>Proposition de panel</a:t>
            </a:r>
            <a:br>
              <a:rPr lang="fr-BE" sz="4400" dirty="0"/>
            </a:br>
            <a:r>
              <a:rPr lang="fr-BE" sz="4400" dirty="0"/>
              <a:t> « un tram pour NOH »</a:t>
            </a:r>
            <a:endParaRPr lang="en-US" b="1" dirty="0">
              <a:latin typeface="Helvetica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0C338EB-6A14-4E2B-8A49-B966F606379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2567837-45AF-418E-A6C1-265E56045D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63C4069-6E91-4405-907E-28B2EF43EB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B5B0B1F6-07BB-476E-B040-2745FF53AE0E}" type="slidenum">
              <a:rPr lang="en-US" smtClean="0">
                <a:solidFill>
                  <a:srgbClr val="333332"/>
                </a:solidFill>
                <a:latin typeface="Helvetica"/>
              </a:rPr>
              <a:pPr>
                <a:defRPr/>
              </a:pPr>
              <a:t>10</a:t>
            </a:fld>
            <a:endParaRPr lang="en-US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E9F7FCA0-C8E8-44DD-A0AA-217C623E58A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B98323BB-AE48-462B-B3B8-B16660A567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2942" y="-2406"/>
            <a:ext cx="9624390" cy="6860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496101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2E9043C-93CC-410E-9C8F-27A0BF593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33436" y="573657"/>
            <a:ext cx="11809312" cy="1008113"/>
          </a:xfrm>
        </p:spPr>
        <p:txBody>
          <a:bodyPr/>
          <a:lstStyle/>
          <a:p>
            <a:r>
              <a:rPr lang="fr-BE" dirty="0"/>
              <a:t>Candidatures reçues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4BB99D-DC48-4790-A680-4FA4186150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BE" dirty="0"/>
          </a:p>
          <a:p>
            <a:pPr marL="0" indent="0">
              <a:buNone/>
            </a:pPr>
            <a:endParaRPr lang="fr-BE" dirty="0"/>
          </a:p>
          <a:p>
            <a:pPr marL="0" indent="0">
              <a:buNone/>
            </a:pPr>
            <a:r>
              <a:rPr lang="fr-BE" dirty="0" err="1"/>
              <a:t>Totaal</a:t>
            </a:r>
            <a:r>
              <a:rPr lang="fr-BE" dirty="0"/>
              <a:t>: 60 </a:t>
            </a:r>
            <a:r>
              <a:rPr lang="fr-BE" dirty="0" err="1"/>
              <a:t>kandidaturen</a:t>
            </a:r>
            <a:r>
              <a:rPr lang="fr-BE" dirty="0"/>
              <a:t> </a:t>
            </a:r>
            <a:r>
              <a:rPr lang="fr-BE" dirty="0" err="1"/>
              <a:t>ontvangen</a:t>
            </a:r>
            <a:endParaRPr lang="fr-BE" dirty="0"/>
          </a:p>
          <a:p>
            <a:pPr>
              <a:buFontTx/>
              <a:buChar char="-"/>
            </a:pPr>
            <a:r>
              <a:rPr lang="fr-BE" dirty="0"/>
              <a:t>7 </a:t>
            </a:r>
            <a:r>
              <a:rPr lang="fr-BE" dirty="0" err="1"/>
              <a:t>verenigingen</a:t>
            </a:r>
            <a:endParaRPr lang="fr-BE" dirty="0"/>
          </a:p>
          <a:p>
            <a:pPr>
              <a:buFontTx/>
              <a:buChar char="-"/>
            </a:pPr>
            <a:r>
              <a:rPr lang="fr-BE" dirty="0"/>
              <a:t>9 </a:t>
            </a:r>
            <a:r>
              <a:rPr lang="fr-BE" dirty="0" err="1"/>
              <a:t>handelaars</a:t>
            </a:r>
            <a:r>
              <a:rPr lang="fr-BE" dirty="0"/>
              <a:t>/ </a:t>
            </a:r>
            <a:r>
              <a:rPr lang="fr-BE" dirty="0" err="1"/>
              <a:t>economische</a:t>
            </a:r>
            <a:r>
              <a:rPr lang="fr-BE" dirty="0"/>
              <a:t> </a:t>
            </a:r>
            <a:r>
              <a:rPr lang="fr-BE" dirty="0" err="1"/>
              <a:t>actoren</a:t>
            </a:r>
            <a:endParaRPr lang="fr-BE" dirty="0"/>
          </a:p>
          <a:p>
            <a:pPr>
              <a:buFontTx/>
              <a:buChar char="-"/>
            </a:pPr>
            <a:r>
              <a:rPr lang="fr-BE" dirty="0"/>
              <a:t>44 </a:t>
            </a:r>
            <a:r>
              <a:rPr lang="fr-BE" dirty="0" err="1"/>
              <a:t>bewoners</a:t>
            </a:r>
            <a:endParaRPr lang="fr-BE" dirty="0"/>
          </a:p>
          <a:p>
            <a:endParaRPr lang="fr-BE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42AE2DB-CD2A-4EB4-BF37-00CDE59C653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A51AF5F-1912-49A2-B9AA-C45212EE6C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FD508B1-7404-4581-8254-7C32C91032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B5B0B1F6-07BB-476E-B040-2745FF53AE0E}" type="slidenum">
              <a:rPr lang="en-US" smtClean="0">
                <a:solidFill>
                  <a:srgbClr val="333332"/>
                </a:solidFill>
                <a:latin typeface="Helvetica"/>
              </a:rPr>
              <a:pPr>
                <a:defRPr/>
              </a:pPr>
              <a:t>11</a:t>
            </a:fld>
            <a:endParaRPr lang="en-US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C7C13CB2-F51F-4B4B-B63E-53E1D73CDFB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B4E90FA4-0561-444E-B2DC-83D73F9E3A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222" r="-1"/>
          <a:stretch/>
        </p:blipFill>
        <p:spPr>
          <a:xfrm>
            <a:off x="7392144" y="-69266"/>
            <a:ext cx="7655496" cy="695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247758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EB81BFE-7402-4DA9-9F27-9C0FF9D937B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BFD695D-DD48-4A0A-8B9A-BA21A932FF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A47D0D8-8423-4835-8100-849B97DD92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B5B0B1F6-07BB-476E-B040-2745FF53AE0E}" type="slidenum">
              <a:rPr lang="en-US" smtClean="0">
                <a:solidFill>
                  <a:srgbClr val="333332"/>
                </a:solidFill>
                <a:latin typeface="Helvetica"/>
              </a:rPr>
              <a:pPr>
                <a:defRPr/>
              </a:pPr>
              <a:t>12</a:t>
            </a:fld>
            <a:endParaRPr lang="en-US"/>
          </a:p>
        </p:txBody>
      </p:sp>
      <p:graphicFrame>
        <p:nvGraphicFramePr>
          <p:cNvPr id="9" name="Content Placeholder 3">
            <a:extLst>
              <a:ext uri="{FF2B5EF4-FFF2-40B4-BE49-F238E27FC236}">
                <a16:creationId xmlns:a16="http://schemas.microsoft.com/office/drawing/2014/main" id="{B8EBB6D6-5765-4B00-AECE-F1035A2E4DE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9497302"/>
              </p:ext>
            </p:extLst>
          </p:nvPr>
        </p:nvGraphicFramePr>
        <p:xfrm>
          <a:off x="839416" y="2132856"/>
          <a:ext cx="10361193" cy="3425977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808114">
                  <a:extLst>
                    <a:ext uri="{9D8B030D-6E8A-4147-A177-3AD203B41FA5}">
                      <a16:colId xmlns:a16="http://schemas.microsoft.com/office/drawing/2014/main" val="3353219590"/>
                    </a:ext>
                  </a:extLst>
                </a:gridCol>
                <a:gridCol w="3965998">
                  <a:extLst>
                    <a:ext uri="{9D8B030D-6E8A-4147-A177-3AD203B41FA5}">
                      <a16:colId xmlns:a16="http://schemas.microsoft.com/office/drawing/2014/main" val="4142906320"/>
                    </a:ext>
                  </a:extLst>
                </a:gridCol>
                <a:gridCol w="1458795">
                  <a:extLst>
                    <a:ext uri="{9D8B030D-6E8A-4147-A177-3AD203B41FA5}">
                      <a16:colId xmlns:a16="http://schemas.microsoft.com/office/drawing/2014/main" val="393867062"/>
                    </a:ext>
                  </a:extLst>
                </a:gridCol>
                <a:gridCol w="904383">
                  <a:extLst>
                    <a:ext uri="{9D8B030D-6E8A-4147-A177-3AD203B41FA5}">
                      <a16:colId xmlns:a16="http://schemas.microsoft.com/office/drawing/2014/main" val="1256893641"/>
                    </a:ext>
                  </a:extLst>
                </a:gridCol>
                <a:gridCol w="1334782">
                  <a:extLst>
                    <a:ext uri="{9D8B030D-6E8A-4147-A177-3AD203B41FA5}">
                      <a16:colId xmlns:a16="http://schemas.microsoft.com/office/drawing/2014/main" val="3809410529"/>
                    </a:ext>
                  </a:extLst>
                </a:gridCol>
                <a:gridCol w="834587">
                  <a:extLst>
                    <a:ext uri="{9D8B030D-6E8A-4147-A177-3AD203B41FA5}">
                      <a16:colId xmlns:a16="http://schemas.microsoft.com/office/drawing/2014/main" val="2256305287"/>
                    </a:ext>
                  </a:extLst>
                </a:gridCol>
                <a:gridCol w="1054534">
                  <a:extLst>
                    <a:ext uri="{9D8B030D-6E8A-4147-A177-3AD203B41FA5}">
                      <a16:colId xmlns:a16="http://schemas.microsoft.com/office/drawing/2014/main" val="348412279"/>
                    </a:ext>
                  </a:extLst>
                </a:gridCol>
              </a:tblGrid>
              <a:tr h="286540"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dirty="0">
                          <a:effectLst/>
                        </a:rPr>
                        <a:t>VOTE</a:t>
                      </a:r>
                      <a:endParaRPr lang="fr-B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dirty="0">
                          <a:effectLst/>
                        </a:rPr>
                        <a:t>NOM</a:t>
                      </a:r>
                      <a:endParaRPr lang="fr-B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dirty="0">
                          <a:effectLst/>
                        </a:rPr>
                        <a:t>PRENOM</a:t>
                      </a:r>
                      <a:endParaRPr lang="fr-B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dirty="0">
                          <a:effectLst/>
                        </a:rPr>
                        <a:t>TRACE</a:t>
                      </a:r>
                      <a:endParaRPr lang="fr-B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dirty="0">
                          <a:effectLst/>
                        </a:rPr>
                        <a:t>AGE</a:t>
                      </a:r>
                      <a:endParaRPr lang="fr-B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GENRE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dirty="0">
                          <a:effectLst/>
                        </a:rPr>
                        <a:t>LANGUE</a:t>
                      </a:r>
                      <a:endParaRPr lang="fr-B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750004200"/>
                  </a:ext>
                </a:extLst>
              </a:tr>
              <a:tr h="535704"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dirty="0">
                          <a:effectLst/>
                        </a:rPr>
                        <a:t>32</a:t>
                      </a:r>
                      <a:endParaRPr lang="fr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u="none" strike="noStrike" dirty="0">
                          <a:effectLst/>
                        </a:rPr>
                        <a:t>De Groene Wandeling/ La Promenade Verte - Van </a:t>
                      </a:r>
                      <a:r>
                        <a:rPr lang="nl-NL" sz="1600" u="none" strike="noStrike" dirty="0" err="1">
                          <a:effectLst/>
                        </a:rPr>
                        <a:t>Assche</a:t>
                      </a:r>
                      <a:endParaRPr lang="nl-N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dirty="0" err="1">
                          <a:effectLst/>
                        </a:rPr>
                        <a:t>Steyn</a:t>
                      </a:r>
                      <a:endParaRPr lang="fr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dirty="0">
                          <a:effectLst/>
                        </a:rPr>
                        <a:t>0</a:t>
                      </a:r>
                      <a:endParaRPr lang="fr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</a:pPr>
                      <a:r>
                        <a:rPr lang="fr-BE" sz="1600" u="none" strike="noStrike" dirty="0">
                          <a:effectLst/>
                        </a:rPr>
                        <a:t>30-55</a:t>
                      </a:r>
                      <a:endParaRPr lang="fr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dirty="0">
                          <a:effectLst/>
                        </a:rPr>
                        <a:t>M</a:t>
                      </a:r>
                      <a:endParaRPr lang="fr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dirty="0">
                          <a:effectLst/>
                        </a:rPr>
                        <a:t>NL</a:t>
                      </a:r>
                      <a:endParaRPr lang="fr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451383615"/>
                  </a:ext>
                </a:extLst>
              </a:tr>
              <a:tr h="423541"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>
                          <a:effectLst/>
                        </a:rPr>
                        <a:t>12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dirty="0">
                          <a:effectLst/>
                        </a:rPr>
                        <a:t>Autour du monde - </a:t>
                      </a:r>
                      <a:r>
                        <a:rPr lang="fr-BE" sz="1600" u="none" strike="noStrike" dirty="0" err="1">
                          <a:effectLst/>
                        </a:rPr>
                        <a:t>Gharbaoui</a:t>
                      </a:r>
                      <a:endParaRPr lang="fr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>
                          <a:effectLst/>
                        </a:rPr>
                        <a:t>Samia / Mounia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dirty="0">
                          <a:effectLst/>
                        </a:rPr>
                        <a:t>1</a:t>
                      </a:r>
                      <a:endParaRPr lang="fr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</a:pPr>
                      <a:r>
                        <a:rPr lang="fr-BE" sz="1600" u="none" strike="noStrike" dirty="0">
                          <a:effectLst/>
                        </a:rPr>
                        <a:t>30-</a:t>
                      </a:r>
                      <a:endParaRPr lang="fr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dirty="0">
                          <a:effectLst/>
                        </a:rPr>
                        <a:t>V</a:t>
                      </a:r>
                      <a:endParaRPr lang="fr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dirty="0">
                          <a:effectLst/>
                        </a:rPr>
                        <a:t>FR</a:t>
                      </a:r>
                      <a:endParaRPr lang="fr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226640555"/>
                  </a:ext>
                </a:extLst>
              </a:tr>
              <a:tr h="535704"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dirty="0">
                          <a:effectLst/>
                        </a:rPr>
                        <a:t>4</a:t>
                      </a:r>
                      <a:endParaRPr lang="fr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dirty="0">
                          <a:effectLst/>
                        </a:rPr>
                        <a:t>GUTIB (Groupement des usagers des transports publics à Bruxelles) - PONJEE </a:t>
                      </a:r>
                      <a:endParaRPr lang="fr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dirty="0">
                          <a:effectLst/>
                        </a:rPr>
                        <a:t>Jacques</a:t>
                      </a:r>
                      <a:endParaRPr lang="fr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dirty="0">
                          <a:effectLst/>
                        </a:rPr>
                        <a:t>0</a:t>
                      </a:r>
                      <a:endParaRPr lang="fr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</a:pPr>
                      <a:r>
                        <a:rPr lang="fr-BE" sz="1600" u="none" strike="noStrike" dirty="0">
                          <a:effectLst/>
                        </a:rPr>
                        <a:t>30-55</a:t>
                      </a:r>
                      <a:endParaRPr lang="fr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dirty="0">
                          <a:effectLst/>
                        </a:rPr>
                        <a:t>M</a:t>
                      </a:r>
                      <a:endParaRPr lang="fr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dirty="0">
                          <a:effectLst/>
                        </a:rPr>
                        <a:t>FR</a:t>
                      </a:r>
                      <a:endParaRPr lang="fr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177317647"/>
                  </a:ext>
                </a:extLst>
              </a:tr>
              <a:tr h="535704"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>
                          <a:effectLst/>
                        </a:rPr>
                        <a:t>4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>
                          <a:effectLst/>
                        </a:rPr>
                        <a:t>Communauté Portuaire Bruxelloise asbl - THIELS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>
                          <a:effectLst/>
                        </a:rPr>
                        <a:t>Fabrice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>
                          <a:effectLst/>
                        </a:rPr>
                        <a:t>0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</a:pPr>
                      <a:r>
                        <a:rPr lang="fr-BE" sz="1600" u="none" strike="noStrike">
                          <a:effectLst/>
                        </a:rPr>
                        <a:t>30-55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>
                          <a:effectLst/>
                        </a:rPr>
                        <a:t>M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>
                          <a:effectLst/>
                        </a:rPr>
                        <a:t>FR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251532799"/>
                  </a:ext>
                </a:extLst>
              </a:tr>
              <a:tr h="286540"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>
                          <a:effectLst/>
                        </a:rPr>
                        <a:t>1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>
                          <a:effectLst/>
                        </a:rPr>
                        <a:t>KU Leuven - Assaf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>
                          <a:effectLst/>
                        </a:rPr>
                        <a:t>Carine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>
                          <a:effectLst/>
                        </a:rPr>
                        <a:t>0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</a:pPr>
                      <a:r>
                        <a:rPr lang="fr-BE" sz="1600" u="none" strike="noStrike">
                          <a:effectLst/>
                        </a:rPr>
                        <a:t>30-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>
                          <a:effectLst/>
                        </a:rPr>
                        <a:t>V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>
                          <a:effectLst/>
                        </a:rPr>
                        <a:t>FR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119512142"/>
                  </a:ext>
                </a:extLst>
              </a:tr>
              <a:tr h="535704"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dirty="0">
                          <a:effectLst/>
                        </a:rPr>
                        <a:t>1</a:t>
                      </a:r>
                      <a:endParaRPr lang="fr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dirty="0">
                          <a:effectLst/>
                        </a:rPr>
                        <a:t>Royal Sport Nautique de Bruxelles 1865 - GEIRNAERT</a:t>
                      </a:r>
                      <a:endParaRPr lang="fr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dirty="0">
                          <a:effectLst/>
                        </a:rPr>
                        <a:t>Michel</a:t>
                      </a:r>
                      <a:endParaRPr lang="fr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dirty="0">
                          <a:effectLst/>
                        </a:rPr>
                        <a:t>0</a:t>
                      </a:r>
                      <a:endParaRPr lang="fr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</a:pPr>
                      <a:r>
                        <a:rPr lang="fr-BE" sz="1600" u="none" strike="noStrike" dirty="0">
                          <a:effectLst/>
                        </a:rPr>
                        <a:t>55+</a:t>
                      </a:r>
                      <a:endParaRPr lang="fr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dirty="0">
                          <a:effectLst/>
                        </a:rPr>
                        <a:t>M</a:t>
                      </a:r>
                      <a:endParaRPr lang="fr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dirty="0">
                          <a:effectLst/>
                        </a:rPr>
                        <a:t>FR</a:t>
                      </a:r>
                      <a:endParaRPr lang="fr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391774341"/>
                  </a:ext>
                </a:extLst>
              </a:tr>
              <a:tr h="286540"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dirty="0">
                          <a:effectLst/>
                        </a:rPr>
                        <a:t>1</a:t>
                      </a:r>
                      <a:endParaRPr lang="fr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>
                          <a:effectLst/>
                        </a:rPr>
                        <a:t>Copropiete - Camats Viladegut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dirty="0">
                          <a:effectLst/>
                        </a:rPr>
                        <a:t>Lorena</a:t>
                      </a:r>
                      <a:endParaRPr lang="fr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dirty="0">
                          <a:effectLst/>
                        </a:rPr>
                        <a:t>2</a:t>
                      </a:r>
                      <a:endParaRPr lang="fr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</a:pPr>
                      <a:r>
                        <a:rPr lang="fr-BE" sz="1600" u="none" strike="noStrike" dirty="0">
                          <a:effectLst/>
                        </a:rPr>
                        <a:t>30-55</a:t>
                      </a:r>
                      <a:endParaRPr lang="fr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>
                          <a:effectLst/>
                        </a:rPr>
                        <a:t>V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dirty="0">
                          <a:effectLst/>
                        </a:rPr>
                        <a:t>FR</a:t>
                      </a:r>
                      <a:endParaRPr lang="fr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76245566"/>
                  </a:ext>
                </a:extLst>
              </a:tr>
            </a:tbl>
          </a:graphicData>
        </a:graphic>
      </p:graphicFrame>
      <p:sp>
        <p:nvSpPr>
          <p:cNvPr id="10" name="Titre 1">
            <a:extLst>
              <a:ext uri="{FF2B5EF4-FFF2-40B4-BE49-F238E27FC236}">
                <a16:creationId xmlns:a16="http://schemas.microsoft.com/office/drawing/2014/main" id="{F425C1F8-F6C1-42BF-B46D-6E6B42862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6905" y="548680"/>
            <a:ext cx="9073008" cy="1008113"/>
          </a:xfrm>
        </p:spPr>
        <p:txBody>
          <a:bodyPr/>
          <a:lstStyle/>
          <a:p>
            <a:r>
              <a:rPr lang="en-US" sz="4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ASSOCIATIONS</a:t>
            </a:r>
            <a:endParaRPr lang="fr-BE" b="1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1288E11-C6AB-4AA7-8D6B-36C40019FB48}"/>
              </a:ext>
            </a:extLst>
          </p:cNvPr>
          <p:cNvSpPr/>
          <p:nvPr/>
        </p:nvSpPr>
        <p:spPr>
          <a:xfrm>
            <a:off x="839416" y="2420888"/>
            <a:ext cx="10361193" cy="936104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>
              <a:solidFill>
                <a:srgbClr val="A5CB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363416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DFE3D32-134B-481B-99D3-53861687790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17B0AD7-487C-485B-ABA4-4A0983AED9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B5B0B1F6-07BB-476E-B040-2745FF53AE0E}" type="slidenum">
              <a:rPr lang="en-US" smtClean="0">
                <a:solidFill>
                  <a:srgbClr val="333332"/>
                </a:solidFill>
                <a:latin typeface="Helvetica"/>
              </a:rPr>
              <a:pPr>
                <a:defRPr/>
              </a:pPr>
              <a:t>13</a:t>
            </a:fld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2E2E95D-F0F3-438E-984F-3B0CE4831C9D}"/>
              </a:ext>
            </a:extLst>
          </p:cNvPr>
          <p:cNvSpPr/>
          <p:nvPr/>
        </p:nvSpPr>
        <p:spPr>
          <a:xfrm>
            <a:off x="536144" y="3711947"/>
            <a:ext cx="494616" cy="365125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800" dirty="0"/>
              <a:t>0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FE4A304-18EC-4A05-9CE8-91EB43C57C80}"/>
              </a:ext>
            </a:extLst>
          </p:cNvPr>
          <p:cNvSpPr/>
          <p:nvPr/>
        </p:nvSpPr>
        <p:spPr>
          <a:xfrm>
            <a:off x="1085644" y="3711947"/>
            <a:ext cx="494616" cy="365125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800" dirty="0"/>
              <a:t>1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9C2D469-8185-4125-AA6A-19440521E3FA}"/>
              </a:ext>
            </a:extLst>
          </p:cNvPr>
          <p:cNvSpPr/>
          <p:nvPr/>
        </p:nvSpPr>
        <p:spPr>
          <a:xfrm>
            <a:off x="1635144" y="3711947"/>
            <a:ext cx="494616" cy="365125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800" dirty="0"/>
              <a:t>2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6E67A73-7F58-4F8A-BD66-19225E35B081}"/>
              </a:ext>
            </a:extLst>
          </p:cNvPr>
          <p:cNvSpPr/>
          <p:nvPr/>
        </p:nvSpPr>
        <p:spPr>
          <a:xfrm>
            <a:off x="2184644" y="3711946"/>
            <a:ext cx="494616" cy="365125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800" dirty="0"/>
              <a:t>3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AB28E156-5667-44F2-8029-BBF45DBDC5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0022" y="1852038"/>
            <a:ext cx="1219554" cy="1792986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1C2AC999-31D1-4477-95FC-B8E4517F55AB}"/>
              </a:ext>
            </a:extLst>
          </p:cNvPr>
          <p:cNvSpPr/>
          <p:nvPr/>
        </p:nvSpPr>
        <p:spPr>
          <a:xfrm>
            <a:off x="3515346" y="3711945"/>
            <a:ext cx="792088" cy="365125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800" dirty="0"/>
              <a:t>-30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6DFF1E1C-7939-4C00-A0A0-016306F29A46}"/>
              </a:ext>
            </a:extLst>
          </p:cNvPr>
          <p:cNvSpPr/>
          <p:nvPr/>
        </p:nvSpPr>
        <p:spPr>
          <a:xfrm>
            <a:off x="4367808" y="3711945"/>
            <a:ext cx="1091754" cy="365125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800" dirty="0"/>
              <a:t>30-55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84E5D6AE-1F1F-492B-8EDA-F788F59274EA}"/>
              </a:ext>
            </a:extLst>
          </p:cNvPr>
          <p:cNvSpPr/>
          <p:nvPr/>
        </p:nvSpPr>
        <p:spPr>
          <a:xfrm>
            <a:off x="5519936" y="3711944"/>
            <a:ext cx="792088" cy="365125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800" dirty="0"/>
              <a:t>55+</a:t>
            </a: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184F7CE7-B372-46F9-B0C5-69E27D4B09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08364" y="1917123"/>
            <a:ext cx="2399270" cy="1693602"/>
          </a:xfrm>
          <a:prstGeom prst="rect">
            <a:avLst/>
          </a:prstGeom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DCA22E10-929A-4CFD-A136-4CCAA7DF0F48}"/>
              </a:ext>
            </a:extLst>
          </p:cNvPr>
          <p:cNvSpPr/>
          <p:nvPr/>
        </p:nvSpPr>
        <p:spPr>
          <a:xfrm>
            <a:off x="7279528" y="3711944"/>
            <a:ext cx="494616" cy="365125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800" dirty="0"/>
              <a:t>H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CF60E45D-9049-43D1-A3CC-7B1CE2D1E1FA}"/>
              </a:ext>
            </a:extLst>
          </p:cNvPr>
          <p:cNvSpPr/>
          <p:nvPr/>
        </p:nvSpPr>
        <p:spPr>
          <a:xfrm>
            <a:off x="7829028" y="3711944"/>
            <a:ext cx="494616" cy="365125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800" dirty="0"/>
              <a:t>F</a:t>
            </a:r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E41F30E7-37EA-48B0-B573-F2C100D044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279528" y="1917123"/>
            <a:ext cx="1120728" cy="1635034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42B8FD70-510A-4A24-9707-2E7A6D1A3FFF}"/>
              </a:ext>
            </a:extLst>
          </p:cNvPr>
          <p:cNvSpPr/>
          <p:nvPr/>
        </p:nvSpPr>
        <p:spPr>
          <a:xfrm>
            <a:off x="9305230" y="3711943"/>
            <a:ext cx="792088" cy="365125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800" dirty="0"/>
              <a:t>FR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8608F939-CE52-4495-B2DD-FA376E773F07}"/>
              </a:ext>
            </a:extLst>
          </p:cNvPr>
          <p:cNvSpPr/>
          <p:nvPr/>
        </p:nvSpPr>
        <p:spPr>
          <a:xfrm>
            <a:off x="10157692" y="3711943"/>
            <a:ext cx="792088" cy="365125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800" dirty="0"/>
              <a:t>NL</a:t>
            </a: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6DACD294-C408-4C09-8289-31B1BDD290A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048328" y="2071939"/>
            <a:ext cx="2304256" cy="1480217"/>
          </a:xfrm>
          <a:prstGeom prst="rect">
            <a:avLst/>
          </a:prstGeom>
        </p:spPr>
      </p:pic>
      <p:sp>
        <p:nvSpPr>
          <p:cNvPr id="26" name="Plus Sign 25">
            <a:extLst>
              <a:ext uri="{FF2B5EF4-FFF2-40B4-BE49-F238E27FC236}">
                <a16:creationId xmlns:a16="http://schemas.microsoft.com/office/drawing/2014/main" id="{47078BAF-AE5F-4631-9627-2D5867A1A203}"/>
              </a:ext>
            </a:extLst>
          </p:cNvPr>
          <p:cNvSpPr/>
          <p:nvPr/>
        </p:nvSpPr>
        <p:spPr>
          <a:xfrm>
            <a:off x="554675" y="4077068"/>
            <a:ext cx="432048" cy="432048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7" name="Plus Sign 26">
            <a:extLst>
              <a:ext uri="{FF2B5EF4-FFF2-40B4-BE49-F238E27FC236}">
                <a16:creationId xmlns:a16="http://schemas.microsoft.com/office/drawing/2014/main" id="{AE014239-C0B3-4EA3-B0A4-9C60B8BDC44A}"/>
              </a:ext>
            </a:extLst>
          </p:cNvPr>
          <p:cNvSpPr/>
          <p:nvPr/>
        </p:nvSpPr>
        <p:spPr>
          <a:xfrm>
            <a:off x="1116928" y="4077068"/>
            <a:ext cx="432048" cy="432048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8" name="Plus Sign 27">
            <a:extLst>
              <a:ext uri="{FF2B5EF4-FFF2-40B4-BE49-F238E27FC236}">
                <a16:creationId xmlns:a16="http://schemas.microsoft.com/office/drawing/2014/main" id="{42C374BB-3883-42D0-B5AF-E60E338BBE73}"/>
              </a:ext>
            </a:extLst>
          </p:cNvPr>
          <p:cNvSpPr/>
          <p:nvPr/>
        </p:nvSpPr>
        <p:spPr>
          <a:xfrm>
            <a:off x="3691812" y="4077068"/>
            <a:ext cx="432048" cy="432048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9" name="Plus Sign 28">
            <a:extLst>
              <a:ext uri="{FF2B5EF4-FFF2-40B4-BE49-F238E27FC236}">
                <a16:creationId xmlns:a16="http://schemas.microsoft.com/office/drawing/2014/main" id="{E63DE3F1-0214-431A-93F4-D3F44585D7E5}"/>
              </a:ext>
            </a:extLst>
          </p:cNvPr>
          <p:cNvSpPr/>
          <p:nvPr/>
        </p:nvSpPr>
        <p:spPr>
          <a:xfrm>
            <a:off x="4713530" y="4077068"/>
            <a:ext cx="432048" cy="432048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0" name="Plus Sign 29">
            <a:extLst>
              <a:ext uri="{FF2B5EF4-FFF2-40B4-BE49-F238E27FC236}">
                <a16:creationId xmlns:a16="http://schemas.microsoft.com/office/drawing/2014/main" id="{A5E6969B-5F99-4CB0-90B1-703F9781760F}"/>
              </a:ext>
            </a:extLst>
          </p:cNvPr>
          <p:cNvSpPr/>
          <p:nvPr/>
        </p:nvSpPr>
        <p:spPr>
          <a:xfrm>
            <a:off x="7289389" y="4094083"/>
            <a:ext cx="432048" cy="432048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1" name="Plus Sign 30">
            <a:extLst>
              <a:ext uri="{FF2B5EF4-FFF2-40B4-BE49-F238E27FC236}">
                <a16:creationId xmlns:a16="http://schemas.microsoft.com/office/drawing/2014/main" id="{B3EC95F3-264B-42EF-B249-6DD7B89BF377}"/>
              </a:ext>
            </a:extLst>
          </p:cNvPr>
          <p:cNvSpPr/>
          <p:nvPr/>
        </p:nvSpPr>
        <p:spPr>
          <a:xfrm>
            <a:off x="7848411" y="4094083"/>
            <a:ext cx="432048" cy="432048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2" name="Plus Sign 31">
            <a:extLst>
              <a:ext uri="{FF2B5EF4-FFF2-40B4-BE49-F238E27FC236}">
                <a16:creationId xmlns:a16="http://schemas.microsoft.com/office/drawing/2014/main" id="{955F02F0-9941-4B13-8646-76DC93225FEC}"/>
              </a:ext>
            </a:extLst>
          </p:cNvPr>
          <p:cNvSpPr/>
          <p:nvPr/>
        </p:nvSpPr>
        <p:spPr>
          <a:xfrm>
            <a:off x="9482628" y="4071548"/>
            <a:ext cx="432048" cy="432048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3" name="Plus Sign 32">
            <a:extLst>
              <a:ext uri="{FF2B5EF4-FFF2-40B4-BE49-F238E27FC236}">
                <a16:creationId xmlns:a16="http://schemas.microsoft.com/office/drawing/2014/main" id="{3EE803F0-7C1B-4FE1-A3D7-B3EBAB3A6942}"/>
              </a:ext>
            </a:extLst>
          </p:cNvPr>
          <p:cNvSpPr/>
          <p:nvPr/>
        </p:nvSpPr>
        <p:spPr>
          <a:xfrm>
            <a:off x="10337712" y="4094083"/>
            <a:ext cx="432048" cy="432048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6" name="Titre 1">
            <a:extLst>
              <a:ext uri="{FF2B5EF4-FFF2-40B4-BE49-F238E27FC236}">
                <a16:creationId xmlns:a16="http://schemas.microsoft.com/office/drawing/2014/main" id="{408B4CA1-AB95-418E-8741-32B68F5641DB}"/>
              </a:ext>
            </a:extLst>
          </p:cNvPr>
          <p:cNvSpPr txBox="1">
            <a:spLocks/>
          </p:cNvSpPr>
          <p:nvPr/>
        </p:nvSpPr>
        <p:spPr bwMode="auto">
          <a:xfrm>
            <a:off x="2927648" y="515219"/>
            <a:ext cx="9073008" cy="100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BE" b="1" i="1" dirty="0"/>
              <a:t>Equilibre des critères</a:t>
            </a:r>
          </a:p>
        </p:txBody>
      </p:sp>
    </p:spTree>
    <p:extLst>
      <p:ext uri="{BB962C8B-B14F-4D97-AF65-F5344CB8AC3E}">
        <p14:creationId xmlns:p14="http://schemas.microsoft.com/office/powerpoint/2010/main" val="2986440675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6B156E1-4D86-4584-ACC8-86FE60BCD82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7BD7453-112E-4035-B66F-1C54E74F96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4E0E6EB-A023-4321-A07E-E7F8894C5F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B5B0B1F6-07BB-476E-B040-2745FF53AE0E}" type="slidenum">
              <a:rPr lang="en-US" smtClean="0">
                <a:solidFill>
                  <a:srgbClr val="333332"/>
                </a:solidFill>
                <a:latin typeface="Helvetica"/>
              </a:rPr>
              <a:pPr>
                <a:defRPr/>
              </a:pPr>
              <a:t>14</a:t>
            </a:fld>
            <a:endParaRPr lang="en-US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F0E37924-5911-44DD-B7D0-018A97CF3D6F}"/>
              </a:ext>
            </a:extLst>
          </p:cNvPr>
          <p:cNvSpPr txBox="1">
            <a:spLocks/>
          </p:cNvSpPr>
          <p:nvPr/>
        </p:nvSpPr>
        <p:spPr bwMode="auto">
          <a:xfrm>
            <a:off x="2926905" y="548680"/>
            <a:ext cx="9073008" cy="100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b="1" dirty="0"/>
              <a:t>COMMERCANTS/ ACTEURS ECONOMIQUES</a:t>
            </a:r>
            <a:endParaRPr lang="fr-BE" b="1" dirty="0"/>
          </a:p>
        </p:txBody>
      </p:sp>
      <p:graphicFrame>
        <p:nvGraphicFramePr>
          <p:cNvPr id="11" name="Content Placeholder 3">
            <a:extLst>
              <a:ext uri="{FF2B5EF4-FFF2-40B4-BE49-F238E27FC236}">
                <a16:creationId xmlns:a16="http://schemas.microsoft.com/office/drawing/2014/main" id="{E34CC8C9-EB9B-489E-B0E2-FB47C1E4D5E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9682895"/>
              </p:ext>
            </p:extLst>
          </p:nvPr>
        </p:nvGraphicFramePr>
        <p:xfrm>
          <a:off x="852053" y="1772816"/>
          <a:ext cx="10361194" cy="4785989"/>
        </p:xfrm>
        <a:graphic>
          <a:graphicData uri="http://schemas.openxmlformats.org/drawingml/2006/table">
            <a:tbl>
              <a:tblPr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719631">
                  <a:extLst>
                    <a:ext uri="{9D8B030D-6E8A-4147-A177-3AD203B41FA5}">
                      <a16:colId xmlns:a16="http://schemas.microsoft.com/office/drawing/2014/main" val="1479114105"/>
                    </a:ext>
                  </a:extLst>
                </a:gridCol>
                <a:gridCol w="4092086">
                  <a:extLst>
                    <a:ext uri="{9D8B030D-6E8A-4147-A177-3AD203B41FA5}">
                      <a16:colId xmlns:a16="http://schemas.microsoft.com/office/drawing/2014/main" val="2478883463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80458642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382425352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36536546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3907638073"/>
                    </a:ext>
                  </a:extLst>
                </a:gridCol>
                <a:gridCol w="1012973">
                  <a:extLst>
                    <a:ext uri="{9D8B030D-6E8A-4147-A177-3AD203B41FA5}">
                      <a16:colId xmlns:a16="http://schemas.microsoft.com/office/drawing/2014/main" val="1424164194"/>
                    </a:ext>
                  </a:extLst>
                </a:gridCol>
              </a:tblGrid>
              <a:tr h="321494"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b="1" u="none" strike="noStrike" dirty="0">
                          <a:effectLst/>
                        </a:rPr>
                        <a:t>VOTE</a:t>
                      </a:r>
                      <a:endParaRPr lang="fr-B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b="1" u="none" strike="noStrike" dirty="0">
                          <a:effectLst/>
                        </a:rPr>
                        <a:t>NOM</a:t>
                      </a:r>
                      <a:endParaRPr lang="fr-B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b="1" u="none" strike="noStrike" dirty="0">
                          <a:effectLst/>
                        </a:rPr>
                        <a:t>PRENOM</a:t>
                      </a:r>
                      <a:endParaRPr lang="fr-B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b="1" u="none" strike="noStrike" dirty="0">
                          <a:effectLst/>
                        </a:rPr>
                        <a:t>TRACE</a:t>
                      </a:r>
                      <a:endParaRPr lang="fr-B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b="1" u="none" strike="noStrike" dirty="0">
                          <a:effectLst/>
                        </a:rPr>
                        <a:t>AGE</a:t>
                      </a:r>
                      <a:endParaRPr lang="fr-B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GENRE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b="1" u="none" strike="noStrike" dirty="0">
                          <a:effectLst/>
                        </a:rPr>
                        <a:t>LANGUE</a:t>
                      </a:r>
                      <a:endParaRPr lang="fr-B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6945362"/>
                  </a:ext>
                </a:extLst>
              </a:tr>
              <a:tr h="496055">
                <a:tc>
                  <a:txBody>
                    <a:bodyPr/>
                    <a:lstStyle/>
                    <a:p>
                      <a:pPr algn="ctr" fontAlgn="b"/>
                      <a:r>
                        <a:rPr lang="fr-BE" sz="1500" u="none" strike="noStrike" dirty="0">
                          <a:effectLst/>
                        </a:rPr>
                        <a:t>69</a:t>
                      </a:r>
                      <a:endParaRPr lang="fr-B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</a:rPr>
                        <a:t>CENTURY 21 Best House - Vander </a:t>
                      </a:r>
                      <a:r>
                        <a:rPr lang="en-US" sz="1500" u="none" strike="noStrike" dirty="0" err="1">
                          <a:effectLst/>
                        </a:rPr>
                        <a:t>Auwera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500" u="none" strike="noStrike" dirty="0">
                          <a:effectLst/>
                        </a:rPr>
                        <a:t>Quentin</a:t>
                      </a:r>
                      <a:endParaRPr lang="fr-B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500" u="none" strike="noStrike" dirty="0">
                          <a:effectLst/>
                        </a:rPr>
                        <a:t>2</a:t>
                      </a:r>
                      <a:endParaRPr lang="fr-B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500" u="none" strike="noStrike" dirty="0">
                          <a:effectLst/>
                        </a:rPr>
                        <a:t>30-55</a:t>
                      </a:r>
                      <a:endParaRPr lang="fr-B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500" u="none" strike="noStrike" dirty="0">
                          <a:effectLst/>
                        </a:rPr>
                        <a:t>M</a:t>
                      </a:r>
                      <a:endParaRPr lang="fr-B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500" u="none" strike="noStrike" dirty="0">
                          <a:effectLst/>
                        </a:rPr>
                        <a:t>FR</a:t>
                      </a:r>
                      <a:endParaRPr lang="fr-B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131526"/>
                  </a:ext>
                </a:extLst>
              </a:tr>
              <a:tr h="496055">
                <a:tc>
                  <a:txBody>
                    <a:bodyPr/>
                    <a:lstStyle/>
                    <a:p>
                      <a:pPr algn="ctr" fontAlgn="b"/>
                      <a:r>
                        <a:rPr lang="fr-BE" sz="1500" u="none" strike="noStrike" dirty="0">
                          <a:effectLst/>
                        </a:rPr>
                        <a:t>51</a:t>
                      </a:r>
                      <a:endParaRPr lang="fr-B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500" u="none" strike="noStrike" dirty="0">
                          <a:effectLst/>
                        </a:rPr>
                        <a:t>Saint Nicolas SPRL - </a:t>
                      </a:r>
                      <a:r>
                        <a:rPr lang="fr-BE" sz="1500" u="none" strike="noStrike" dirty="0" err="1">
                          <a:effectLst/>
                        </a:rPr>
                        <a:t>Selber</a:t>
                      </a:r>
                      <a:endParaRPr lang="fr-B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500" u="none" strike="noStrike" dirty="0">
                          <a:effectLst/>
                        </a:rPr>
                        <a:t>Herbert</a:t>
                      </a:r>
                      <a:endParaRPr lang="fr-B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500" u="none" strike="noStrike" dirty="0">
                          <a:effectLst/>
                        </a:rPr>
                        <a:t>2</a:t>
                      </a:r>
                      <a:endParaRPr lang="fr-B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500" u="none" strike="noStrike" dirty="0">
                          <a:effectLst/>
                        </a:rPr>
                        <a:t>55+</a:t>
                      </a:r>
                      <a:endParaRPr lang="fr-B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500" u="none" strike="noStrike" dirty="0">
                          <a:effectLst/>
                        </a:rPr>
                        <a:t>M</a:t>
                      </a:r>
                      <a:endParaRPr lang="fr-B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500" u="none" strike="noStrike" dirty="0">
                          <a:effectLst/>
                        </a:rPr>
                        <a:t>FR</a:t>
                      </a:r>
                      <a:endParaRPr lang="fr-B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2069612"/>
                  </a:ext>
                </a:extLst>
              </a:tr>
              <a:tr h="496055">
                <a:tc>
                  <a:txBody>
                    <a:bodyPr/>
                    <a:lstStyle/>
                    <a:p>
                      <a:pPr algn="ctr" fontAlgn="b"/>
                      <a:r>
                        <a:rPr lang="fr-BE" sz="1500" u="none" strike="noStrike" dirty="0">
                          <a:effectLst/>
                        </a:rPr>
                        <a:t>46</a:t>
                      </a:r>
                      <a:endParaRPr lang="fr-B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</a:rPr>
                        <a:t>SUMY (Sustainable Urban Logistics &amp; Mobility) - </a:t>
                      </a:r>
                      <a:r>
                        <a:rPr lang="en-US" sz="1500" u="none" strike="noStrike" dirty="0" err="1">
                          <a:effectLst/>
                        </a:rPr>
                        <a:t>Boulbayem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500" u="none" strike="noStrike" dirty="0" err="1">
                          <a:effectLst/>
                        </a:rPr>
                        <a:t>Hinde</a:t>
                      </a:r>
                      <a:endParaRPr lang="fr-B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500" u="none" strike="noStrike" dirty="0">
                          <a:effectLst/>
                        </a:rPr>
                        <a:t>30-55</a:t>
                      </a:r>
                      <a:endParaRPr lang="fr-B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500" u="none" strike="noStrike" dirty="0">
                          <a:effectLst/>
                        </a:rPr>
                        <a:t>V</a:t>
                      </a:r>
                      <a:endParaRPr lang="fr-B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500" u="none" strike="noStrike" dirty="0">
                          <a:effectLst/>
                        </a:rPr>
                        <a:t>FR</a:t>
                      </a:r>
                      <a:endParaRPr lang="fr-B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7468571"/>
                  </a:ext>
                </a:extLst>
              </a:tr>
              <a:tr h="496055">
                <a:tc>
                  <a:txBody>
                    <a:bodyPr/>
                    <a:lstStyle/>
                    <a:p>
                      <a:pPr algn="ctr" fontAlgn="b"/>
                      <a:r>
                        <a:rPr lang="fr-BE" sz="1500" u="none" strike="noStrike" dirty="0">
                          <a:effectLst/>
                        </a:rPr>
                        <a:t>42</a:t>
                      </a:r>
                      <a:endParaRPr lang="fr-B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500" u="none" strike="noStrike" dirty="0" err="1">
                          <a:effectLst/>
                        </a:rPr>
                        <a:t>Apotheek</a:t>
                      </a:r>
                      <a:r>
                        <a:rPr lang="fr-BE" sz="1500" u="none" strike="noStrike" dirty="0">
                          <a:effectLst/>
                        </a:rPr>
                        <a:t> Matton BV - </a:t>
                      </a:r>
                      <a:r>
                        <a:rPr lang="fr-BE" sz="1500" u="none" strike="noStrike" dirty="0" err="1">
                          <a:effectLst/>
                        </a:rPr>
                        <a:t>Verpeut</a:t>
                      </a:r>
                      <a:endParaRPr lang="fr-B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500" u="none" strike="noStrike">
                          <a:effectLst/>
                        </a:rPr>
                        <a:t>Veerle</a:t>
                      </a:r>
                      <a:endParaRPr lang="fr-BE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500" u="none" strike="noStrike" dirty="0">
                          <a:effectLst/>
                        </a:rPr>
                        <a:t>2</a:t>
                      </a:r>
                      <a:endParaRPr lang="fr-B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500" u="none" strike="noStrike">
                          <a:effectLst/>
                        </a:rPr>
                        <a:t>30-55</a:t>
                      </a:r>
                      <a:endParaRPr lang="fr-BE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500" u="none" strike="noStrike">
                          <a:effectLst/>
                        </a:rPr>
                        <a:t>V</a:t>
                      </a:r>
                      <a:endParaRPr lang="fr-BE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500" u="none" strike="noStrike" dirty="0">
                          <a:effectLst/>
                        </a:rPr>
                        <a:t>NL</a:t>
                      </a:r>
                      <a:endParaRPr lang="fr-B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7280803"/>
                  </a:ext>
                </a:extLst>
              </a:tr>
              <a:tr h="496055">
                <a:tc>
                  <a:txBody>
                    <a:bodyPr/>
                    <a:lstStyle/>
                    <a:p>
                      <a:pPr algn="ctr" fontAlgn="b"/>
                      <a:r>
                        <a:rPr lang="fr-BE" sz="1500" u="none" strike="noStrike" dirty="0">
                          <a:effectLst/>
                        </a:rPr>
                        <a:t>40</a:t>
                      </a:r>
                      <a:endParaRPr lang="fr-B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500" u="none" strike="noStrike" dirty="0">
                          <a:effectLst/>
                        </a:rPr>
                        <a:t>ADAM - </a:t>
                      </a:r>
                      <a:r>
                        <a:rPr lang="fr-BE" sz="1500" u="none" strike="noStrike" dirty="0" err="1">
                          <a:effectLst/>
                        </a:rPr>
                        <a:t>Plasschaert</a:t>
                      </a:r>
                      <a:endParaRPr lang="fr-B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500" u="none" strike="noStrike">
                          <a:effectLst/>
                        </a:rPr>
                        <a:t>Geertrui</a:t>
                      </a:r>
                      <a:endParaRPr lang="fr-BE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500" u="none" strike="noStrike" dirty="0">
                          <a:effectLst/>
                        </a:rPr>
                        <a:t>2</a:t>
                      </a:r>
                      <a:endParaRPr lang="fr-B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500" u="none" strike="noStrike" dirty="0">
                          <a:effectLst/>
                        </a:rPr>
                        <a:t>55+</a:t>
                      </a:r>
                      <a:endParaRPr lang="fr-B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500" u="none" strike="noStrike" dirty="0">
                          <a:effectLst/>
                        </a:rPr>
                        <a:t>V</a:t>
                      </a:r>
                      <a:endParaRPr lang="fr-B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500" u="none" strike="noStrike" dirty="0">
                          <a:effectLst/>
                        </a:rPr>
                        <a:t>FR</a:t>
                      </a:r>
                      <a:endParaRPr lang="fr-B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6836797"/>
                  </a:ext>
                </a:extLst>
              </a:tr>
              <a:tr h="496055">
                <a:tc>
                  <a:txBody>
                    <a:bodyPr/>
                    <a:lstStyle/>
                    <a:p>
                      <a:pPr algn="ctr" fontAlgn="b"/>
                      <a:r>
                        <a:rPr lang="fr-BE" sz="1500" u="none" strike="noStrike" dirty="0">
                          <a:effectLst/>
                        </a:rPr>
                        <a:t>6</a:t>
                      </a:r>
                      <a:endParaRPr lang="fr-B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500" u="none" strike="noStrike" dirty="0">
                          <a:effectLst/>
                        </a:rPr>
                        <a:t>Securitas NV/SA - Cools</a:t>
                      </a:r>
                      <a:endParaRPr lang="fr-B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500" u="none" strike="noStrike" dirty="0">
                          <a:effectLst/>
                        </a:rPr>
                        <a:t>Wim</a:t>
                      </a:r>
                      <a:endParaRPr lang="fr-B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500" u="none" strike="noStrike" dirty="0">
                          <a:effectLst/>
                        </a:rPr>
                        <a:t>3</a:t>
                      </a:r>
                      <a:endParaRPr lang="fr-B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500" u="none" strike="noStrike" dirty="0">
                          <a:effectLst/>
                        </a:rPr>
                        <a:t>30-55</a:t>
                      </a:r>
                      <a:endParaRPr lang="fr-B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500" u="none" strike="noStrike" dirty="0">
                          <a:effectLst/>
                        </a:rPr>
                        <a:t>M</a:t>
                      </a:r>
                      <a:endParaRPr lang="fr-B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500" u="none" strike="noStrike" dirty="0">
                          <a:effectLst/>
                        </a:rPr>
                        <a:t>NL</a:t>
                      </a:r>
                      <a:endParaRPr lang="fr-B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488441"/>
                  </a:ext>
                </a:extLst>
              </a:tr>
              <a:tr h="496055">
                <a:tc>
                  <a:txBody>
                    <a:bodyPr/>
                    <a:lstStyle/>
                    <a:p>
                      <a:pPr algn="ctr" fontAlgn="b"/>
                      <a:r>
                        <a:rPr lang="fr-BE" sz="1500" u="none" strike="noStrike" dirty="0">
                          <a:effectLst/>
                        </a:rPr>
                        <a:t>4</a:t>
                      </a:r>
                      <a:endParaRPr lang="fr-B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500" u="none" strike="noStrike" dirty="0">
                          <a:effectLst/>
                        </a:rPr>
                        <a:t>DAEMS CLASSIC - DAEMS</a:t>
                      </a:r>
                      <a:endParaRPr lang="fr-B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500" u="none" strike="noStrike" dirty="0">
                          <a:effectLst/>
                        </a:rPr>
                        <a:t>Xavier</a:t>
                      </a:r>
                      <a:endParaRPr lang="fr-B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500" u="none" strike="noStrike" dirty="0">
                          <a:effectLst/>
                        </a:rPr>
                        <a:t>2</a:t>
                      </a:r>
                      <a:endParaRPr lang="fr-B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500" u="none" strike="noStrike" dirty="0">
                          <a:effectLst/>
                        </a:rPr>
                        <a:t>30-55</a:t>
                      </a:r>
                      <a:endParaRPr lang="fr-B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500" u="none" strike="noStrike" dirty="0">
                          <a:effectLst/>
                        </a:rPr>
                        <a:t>M</a:t>
                      </a:r>
                      <a:endParaRPr lang="fr-B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500" u="none" strike="noStrike" dirty="0">
                          <a:effectLst/>
                        </a:rPr>
                        <a:t>FR</a:t>
                      </a:r>
                      <a:endParaRPr lang="fr-B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8535613"/>
                  </a:ext>
                </a:extLst>
              </a:tr>
              <a:tr h="496055">
                <a:tc>
                  <a:txBody>
                    <a:bodyPr/>
                    <a:lstStyle/>
                    <a:p>
                      <a:pPr algn="ctr" fontAlgn="b"/>
                      <a:r>
                        <a:rPr lang="fr-BE" sz="1500" u="none" strike="noStrike" dirty="0">
                          <a:effectLst/>
                        </a:rPr>
                        <a:t>2</a:t>
                      </a:r>
                      <a:endParaRPr lang="fr-B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ZF Services Belgium NV - Bams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500" u="none" strike="noStrike">
                          <a:effectLst/>
                        </a:rPr>
                        <a:t>Jo</a:t>
                      </a:r>
                      <a:endParaRPr lang="fr-BE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500" u="none" strike="noStrike" dirty="0">
                          <a:effectLst/>
                        </a:rPr>
                        <a:t>0</a:t>
                      </a:r>
                      <a:endParaRPr lang="fr-B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500" u="none" strike="noStrike">
                          <a:effectLst/>
                        </a:rPr>
                        <a:t>30-55</a:t>
                      </a:r>
                      <a:endParaRPr lang="fr-BE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500" u="none" strike="noStrike">
                          <a:effectLst/>
                        </a:rPr>
                        <a:t>M</a:t>
                      </a:r>
                      <a:endParaRPr lang="fr-BE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500" u="none" strike="noStrike">
                          <a:effectLst/>
                        </a:rPr>
                        <a:t>NL</a:t>
                      </a:r>
                      <a:endParaRPr lang="fr-BE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8687817"/>
                  </a:ext>
                </a:extLst>
              </a:tr>
              <a:tr h="496055">
                <a:tc>
                  <a:txBody>
                    <a:bodyPr/>
                    <a:lstStyle/>
                    <a:p>
                      <a:pPr algn="ctr" fontAlgn="b"/>
                      <a:r>
                        <a:rPr lang="fr-BE" sz="1500" u="none" strike="noStrike" dirty="0">
                          <a:effectLst/>
                        </a:rPr>
                        <a:t>1</a:t>
                      </a:r>
                      <a:endParaRPr lang="fr-B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500" u="none" strike="noStrike" dirty="0">
                          <a:effectLst/>
                        </a:rPr>
                        <a:t>VSE SA - </a:t>
                      </a:r>
                      <a:r>
                        <a:rPr lang="fr-BE" sz="1500" u="none" strike="noStrike" dirty="0" err="1">
                          <a:effectLst/>
                        </a:rPr>
                        <a:t>Jeddaoui</a:t>
                      </a:r>
                      <a:endParaRPr lang="fr-B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500" u="none" strike="noStrike" dirty="0" err="1">
                          <a:effectLst/>
                        </a:rPr>
                        <a:t>Rochdi</a:t>
                      </a:r>
                      <a:endParaRPr lang="fr-B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500" u="none" strike="noStrike" dirty="0">
                          <a:effectLst/>
                        </a:rPr>
                        <a:t>3</a:t>
                      </a:r>
                      <a:endParaRPr lang="fr-B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500" u="none" strike="noStrike" dirty="0">
                          <a:effectLst/>
                        </a:rPr>
                        <a:t>30-55</a:t>
                      </a:r>
                      <a:endParaRPr lang="fr-B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500" u="none" strike="noStrike" dirty="0">
                          <a:effectLst/>
                        </a:rPr>
                        <a:t>M</a:t>
                      </a:r>
                      <a:endParaRPr lang="fr-B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500" u="none" strike="noStrike" dirty="0">
                          <a:effectLst/>
                        </a:rPr>
                        <a:t>FR</a:t>
                      </a:r>
                      <a:endParaRPr lang="fr-B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6405595"/>
                  </a:ext>
                </a:extLst>
              </a:tr>
            </a:tbl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FFACEAD8-1A95-45B6-92DB-53664380D4B9}"/>
              </a:ext>
            </a:extLst>
          </p:cNvPr>
          <p:cNvSpPr/>
          <p:nvPr/>
        </p:nvSpPr>
        <p:spPr>
          <a:xfrm>
            <a:off x="839414" y="2132856"/>
            <a:ext cx="10361193" cy="504056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5299BDF-AE13-427D-937F-78A8F91AF764}"/>
              </a:ext>
            </a:extLst>
          </p:cNvPr>
          <p:cNvSpPr/>
          <p:nvPr/>
        </p:nvSpPr>
        <p:spPr>
          <a:xfrm>
            <a:off x="864693" y="3082431"/>
            <a:ext cx="10361193" cy="504056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9B5D8C7-0F93-4EDE-A175-FD938718FF80}"/>
              </a:ext>
            </a:extLst>
          </p:cNvPr>
          <p:cNvCxnSpPr/>
          <p:nvPr/>
        </p:nvCxnSpPr>
        <p:spPr>
          <a:xfrm flipV="1">
            <a:off x="7032104" y="2636912"/>
            <a:ext cx="1080120" cy="432048"/>
          </a:xfrm>
          <a:prstGeom prst="lin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2221512167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DFE3D32-134B-481B-99D3-53861687790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17B0AD7-487C-485B-ABA4-4A0983AED9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B5B0B1F6-07BB-476E-B040-2745FF53AE0E}" type="slidenum">
              <a:rPr lang="en-US" smtClean="0">
                <a:solidFill>
                  <a:srgbClr val="333332"/>
                </a:solidFill>
                <a:latin typeface="Helvetica"/>
              </a:rPr>
              <a:pPr>
                <a:defRPr/>
              </a:pPr>
              <a:t>15</a:t>
            </a:fld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2E2E95D-F0F3-438E-984F-3B0CE4831C9D}"/>
              </a:ext>
            </a:extLst>
          </p:cNvPr>
          <p:cNvSpPr/>
          <p:nvPr/>
        </p:nvSpPr>
        <p:spPr>
          <a:xfrm>
            <a:off x="536144" y="3711947"/>
            <a:ext cx="494616" cy="365125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800" dirty="0"/>
              <a:t>0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FE4A304-18EC-4A05-9CE8-91EB43C57C80}"/>
              </a:ext>
            </a:extLst>
          </p:cNvPr>
          <p:cNvSpPr/>
          <p:nvPr/>
        </p:nvSpPr>
        <p:spPr>
          <a:xfrm>
            <a:off x="1085644" y="3711947"/>
            <a:ext cx="494616" cy="365125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800" dirty="0"/>
              <a:t>1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9C2D469-8185-4125-AA6A-19440521E3FA}"/>
              </a:ext>
            </a:extLst>
          </p:cNvPr>
          <p:cNvSpPr/>
          <p:nvPr/>
        </p:nvSpPr>
        <p:spPr>
          <a:xfrm>
            <a:off x="1635144" y="3711947"/>
            <a:ext cx="494616" cy="365125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800" dirty="0"/>
              <a:t>2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6E67A73-7F58-4F8A-BD66-19225E35B081}"/>
              </a:ext>
            </a:extLst>
          </p:cNvPr>
          <p:cNvSpPr/>
          <p:nvPr/>
        </p:nvSpPr>
        <p:spPr>
          <a:xfrm>
            <a:off x="2184644" y="3711946"/>
            <a:ext cx="494616" cy="365125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800" dirty="0"/>
              <a:t>3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AB28E156-5667-44F2-8029-BBF45DBDC5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0022" y="1852038"/>
            <a:ext cx="1219554" cy="1792986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1C2AC999-31D1-4477-95FC-B8E4517F55AB}"/>
              </a:ext>
            </a:extLst>
          </p:cNvPr>
          <p:cNvSpPr/>
          <p:nvPr/>
        </p:nvSpPr>
        <p:spPr>
          <a:xfrm>
            <a:off x="3515346" y="3711945"/>
            <a:ext cx="792088" cy="365125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800" dirty="0"/>
              <a:t>-30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6DFF1E1C-7939-4C00-A0A0-016306F29A46}"/>
              </a:ext>
            </a:extLst>
          </p:cNvPr>
          <p:cNvSpPr/>
          <p:nvPr/>
        </p:nvSpPr>
        <p:spPr>
          <a:xfrm>
            <a:off x="4367808" y="3711945"/>
            <a:ext cx="1091754" cy="365125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800" dirty="0"/>
              <a:t>30-55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84E5D6AE-1F1F-492B-8EDA-F788F59274EA}"/>
              </a:ext>
            </a:extLst>
          </p:cNvPr>
          <p:cNvSpPr/>
          <p:nvPr/>
        </p:nvSpPr>
        <p:spPr>
          <a:xfrm>
            <a:off x="5519936" y="3711944"/>
            <a:ext cx="792088" cy="365125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800" dirty="0"/>
              <a:t>55+</a:t>
            </a: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184F7CE7-B372-46F9-B0C5-69E27D4B09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08364" y="1917123"/>
            <a:ext cx="2399270" cy="1693602"/>
          </a:xfrm>
          <a:prstGeom prst="rect">
            <a:avLst/>
          </a:prstGeom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DCA22E10-929A-4CFD-A136-4CCAA7DF0F48}"/>
              </a:ext>
            </a:extLst>
          </p:cNvPr>
          <p:cNvSpPr/>
          <p:nvPr/>
        </p:nvSpPr>
        <p:spPr>
          <a:xfrm>
            <a:off x="7279528" y="3711944"/>
            <a:ext cx="494616" cy="365125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800" dirty="0"/>
              <a:t>H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CF60E45D-9049-43D1-A3CC-7B1CE2D1E1FA}"/>
              </a:ext>
            </a:extLst>
          </p:cNvPr>
          <p:cNvSpPr/>
          <p:nvPr/>
        </p:nvSpPr>
        <p:spPr>
          <a:xfrm>
            <a:off x="7829028" y="3711944"/>
            <a:ext cx="494616" cy="365125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800" dirty="0"/>
              <a:t>F</a:t>
            </a:r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E41F30E7-37EA-48B0-B573-F2C100D044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279528" y="1917123"/>
            <a:ext cx="1120728" cy="1635034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42B8FD70-510A-4A24-9707-2E7A6D1A3FFF}"/>
              </a:ext>
            </a:extLst>
          </p:cNvPr>
          <p:cNvSpPr/>
          <p:nvPr/>
        </p:nvSpPr>
        <p:spPr>
          <a:xfrm>
            <a:off x="9305230" y="3711943"/>
            <a:ext cx="792088" cy="365125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800" dirty="0"/>
              <a:t>FR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8608F939-CE52-4495-B2DD-FA376E773F07}"/>
              </a:ext>
            </a:extLst>
          </p:cNvPr>
          <p:cNvSpPr/>
          <p:nvPr/>
        </p:nvSpPr>
        <p:spPr>
          <a:xfrm>
            <a:off x="10157692" y="3711943"/>
            <a:ext cx="792088" cy="365125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800" dirty="0"/>
              <a:t>NL</a:t>
            </a: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6DACD294-C408-4C09-8289-31B1BDD290A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048328" y="2071939"/>
            <a:ext cx="2304256" cy="1480217"/>
          </a:xfrm>
          <a:prstGeom prst="rect">
            <a:avLst/>
          </a:prstGeom>
        </p:spPr>
      </p:pic>
      <p:sp>
        <p:nvSpPr>
          <p:cNvPr id="26" name="Plus Sign 25">
            <a:extLst>
              <a:ext uri="{FF2B5EF4-FFF2-40B4-BE49-F238E27FC236}">
                <a16:creationId xmlns:a16="http://schemas.microsoft.com/office/drawing/2014/main" id="{47078BAF-AE5F-4631-9627-2D5867A1A203}"/>
              </a:ext>
            </a:extLst>
          </p:cNvPr>
          <p:cNvSpPr/>
          <p:nvPr/>
        </p:nvSpPr>
        <p:spPr>
          <a:xfrm>
            <a:off x="554675" y="4077068"/>
            <a:ext cx="432048" cy="432048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7" name="Plus Sign 26">
            <a:extLst>
              <a:ext uri="{FF2B5EF4-FFF2-40B4-BE49-F238E27FC236}">
                <a16:creationId xmlns:a16="http://schemas.microsoft.com/office/drawing/2014/main" id="{AE014239-C0B3-4EA3-B0A4-9C60B8BDC44A}"/>
              </a:ext>
            </a:extLst>
          </p:cNvPr>
          <p:cNvSpPr/>
          <p:nvPr/>
        </p:nvSpPr>
        <p:spPr>
          <a:xfrm>
            <a:off x="1116928" y="4077068"/>
            <a:ext cx="432048" cy="432048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8" name="Plus Sign 27">
            <a:extLst>
              <a:ext uri="{FF2B5EF4-FFF2-40B4-BE49-F238E27FC236}">
                <a16:creationId xmlns:a16="http://schemas.microsoft.com/office/drawing/2014/main" id="{42C374BB-3883-42D0-B5AF-E60E338BBE73}"/>
              </a:ext>
            </a:extLst>
          </p:cNvPr>
          <p:cNvSpPr/>
          <p:nvPr/>
        </p:nvSpPr>
        <p:spPr>
          <a:xfrm>
            <a:off x="3691812" y="4077068"/>
            <a:ext cx="432048" cy="432048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9" name="Plus Sign 28">
            <a:extLst>
              <a:ext uri="{FF2B5EF4-FFF2-40B4-BE49-F238E27FC236}">
                <a16:creationId xmlns:a16="http://schemas.microsoft.com/office/drawing/2014/main" id="{E63DE3F1-0214-431A-93F4-D3F44585D7E5}"/>
              </a:ext>
            </a:extLst>
          </p:cNvPr>
          <p:cNvSpPr/>
          <p:nvPr/>
        </p:nvSpPr>
        <p:spPr>
          <a:xfrm>
            <a:off x="4713530" y="4077068"/>
            <a:ext cx="432048" cy="432048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0" name="Plus Sign 29">
            <a:extLst>
              <a:ext uri="{FF2B5EF4-FFF2-40B4-BE49-F238E27FC236}">
                <a16:creationId xmlns:a16="http://schemas.microsoft.com/office/drawing/2014/main" id="{A5E6969B-5F99-4CB0-90B1-703F9781760F}"/>
              </a:ext>
            </a:extLst>
          </p:cNvPr>
          <p:cNvSpPr/>
          <p:nvPr/>
        </p:nvSpPr>
        <p:spPr>
          <a:xfrm>
            <a:off x="7289389" y="4094083"/>
            <a:ext cx="432048" cy="432048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1" name="Plus Sign 30">
            <a:extLst>
              <a:ext uri="{FF2B5EF4-FFF2-40B4-BE49-F238E27FC236}">
                <a16:creationId xmlns:a16="http://schemas.microsoft.com/office/drawing/2014/main" id="{B3EC95F3-264B-42EF-B249-6DD7B89BF377}"/>
              </a:ext>
            </a:extLst>
          </p:cNvPr>
          <p:cNvSpPr/>
          <p:nvPr/>
        </p:nvSpPr>
        <p:spPr>
          <a:xfrm>
            <a:off x="7848411" y="4094083"/>
            <a:ext cx="432048" cy="432048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2" name="Plus Sign 31">
            <a:extLst>
              <a:ext uri="{FF2B5EF4-FFF2-40B4-BE49-F238E27FC236}">
                <a16:creationId xmlns:a16="http://schemas.microsoft.com/office/drawing/2014/main" id="{955F02F0-9941-4B13-8646-76DC93225FEC}"/>
              </a:ext>
            </a:extLst>
          </p:cNvPr>
          <p:cNvSpPr/>
          <p:nvPr/>
        </p:nvSpPr>
        <p:spPr>
          <a:xfrm>
            <a:off x="9482628" y="4071548"/>
            <a:ext cx="432048" cy="432048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3" name="Plus Sign 32">
            <a:extLst>
              <a:ext uri="{FF2B5EF4-FFF2-40B4-BE49-F238E27FC236}">
                <a16:creationId xmlns:a16="http://schemas.microsoft.com/office/drawing/2014/main" id="{3EE803F0-7C1B-4FE1-A3D7-B3EBAB3A6942}"/>
              </a:ext>
            </a:extLst>
          </p:cNvPr>
          <p:cNvSpPr/>
          <p:nvPr/>
        </p:nvSpPr>
        <p:spPr>
          <a:xfrm>
            <a:off x="10337712" y="4094083"/>
            <a:ext cx="432048" cy="432048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4" name="Plus Sign 33">
            <a:extLst>
              <a:ext uri="{FF2B5EF4-FFF2-40B4-BE49-F238E27FC236}">
                <a16:creationId xmlns:a16="http://schemas.microsoft.com/office/drawing/2014/main" id="{0DC57ADB-1490-4C5E-B29F-66D3A6BB1495}"/>
              </a:ext>
            </a:extLst>
          </p:cNvPr>
          <p:cNvSpPr/>
          <p:nvPr/>
        </p:nvSpPr>
        <p:spPr>
          <a:xfrm>
            <a:off x="1639847" y="4071548"/>
            <a:ext cx="432048" cy="432048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5" name="Plus Sign 34">
            <a:extLst>
              <a:ext uri="{FF2B5EF4-FFF2-40B4-BE49-F238E27FC236}">
                <a16:creationId xmlns:a16="http://schemas.microsoft.com/office/drawing/2014/main" id="{E695DCF3-275B-43A4-8A98-4C106F969AF7}"/>
              </a:ext>
            </a:extLst>
          </p:cNvPr>
          <p:cNvSpPr/>
          <p:nvPr/>
        </p:nvSpPr>
        <p:spPr>
          <a:xfrm>
            <a:off x="2202100" y="4071548"/>
            <a:ext cx="432048" cy="432048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6" name="Plus Sign 35">
            <a:extLst>
              <a:ext uri="{FF2B5EF4-FFF2-40B4-BE49-F238E27FC236}">
                <a16:creationId xmlns:a16="http://schemas.microsoft.com/office/drawing/2014/main" id="{97DB1AE4-861E-4276-865C-D285EA1FB50F}"/>
              </a:ext>
            </a:extLst>
          </p:cNvPr>
          <p:cNvSpPr/>
          <p:nvPr/>
        </p:nvSpPr>
        <p:spPr>
          <a:xfrm>
            <a:off x="4714563" y="4503596"/>
            <a:ext cx="432048" cy="432048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7" name="Plus Sign 36">
            <a:extLst>
              <a:ext uri="{FF2B5EF4-FFF2-40B4-BE49-F238E27FC236}">
                <a16:creationId xmlns:a16="http://schemas.microsoft.com/office/drawing/2014/main" id="{01C9E934-E0D7-4EB1-9DDC-2D7F900F007A}"/>
              </a:ext>
            </a:extLst>
          </p:cNvPr>
          <p:cNvSpPr/>
          <p:nvPr/>
        </p:nvSpPr>
        <p:spPr>
          <a:xfrm>
            <a:off x="4713530" y="4930122"/>
            <a:ext cx="432048" cy="432048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8" name="Plus Sign 37">
            <a:extLst>
              <a:ext uri="{FF2B5EF4-FFF2-40B4-BE49-F238E27FC236}">
                <a16:creationId xmlns:a16="http://schemas.microsoft.com/office/drawing/2014/main" id="{9ED28D9E-A305-4836-9569-20403EF348EB}"/>
              </a:ext>
            </a:extLst>
          </p:cNvPr>
          <p:cNvSpPr/>
          <p:nvPr/>
        </p:nvSpPr>
        <p:spPr>
          <a:xfrm>
            <a:off x="7289389" y="4503596"/>
            <a:ext cx="432048" cy="432048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9" name="Plus Sign 38">
            <a:extLst>
              <a:ext uri="{FF2B5EF4-FFF2-40B4-BE49-F238E27FC236}">
                <a16:creationId xmlns:a16="http://schemas.microsoft.com/office/drawing/2014/main" id="{09C27CFF-6FCD-46AC-8057-4292D7E9E4A1}"/>
              </a:ext>
            </a:extLst>
          </p:cNvPr>
          <p:cNvSpPr/>
          <p:nvPr/>
        </p:nvSpPr>
        <p:spPr>
          <a:xfrm>
            <a:off x="7860312" y="4511070"/>
            <a:ext cx="432048" cy="432048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40" name="Plus Sign 39">
            <a:extLst>
              <a:ext uri="{FF2B5EF4-FFF2-40B4-BE49-F238E27FC236}">
                <a16:creationId xmlns:a16="http://schemas.microsoft.com/office/drawing/2014/main" id="{B4E2AB47-9E07-42EB-A062-F49C5A81432A}"/>
              </a:ext>
            </a:extLst>
          </p:cNvPr>
          <p:cNvSpPr/>
          <p:nvPr/>
        </p:nvSpPr>
        <p:spPr>
          <a:xfrm>
            <a:off x="9482628" y="4483679"/>
            <a:ext cx="432048" cy="432048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41" name="Plus Sign 40">
            <a:extLst>
              <a:ext uri="{FF2B5EF4-FFF2-40B4-BE49-F238E27FC236}">
                <a16:creationId xmlns:a16="http://schemas.microsoft.com/office/drawing/2014/main" id="{193A43DB-70EC-45AB-84B9-0B0EAC11E2AC}"/>
              </a:ext>
            </a:extLst>
          </p:cNvPr>
          <p:cNvSpPr/>
          <p:nvPr/>
        </p:nvSpPr>
        <p:spPr>
          <a:xfrm>
            <a:off x="9482628" y="4945433"/>
            <a:ext cx="432048" cy="432048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43" name="Titre 1">
            <a:extLst>
              <a:ext uri="{FF2B5EF4-FFF2-40B4-BE49-F238E27FC236}">
                <a16:creationId xmlns:a16="http://schemas.microsoft.com/office/drawing/2014/main" id="{6E04DD50-05CE-4538-A89E-1B808368E240}"/>
              </a:ext>
            </a:extLst>
          </p:cNvPr>
          <p:cNvSpPr txBox="1">
            <a:spLocks/>
          </p:cNvSpPr>
          <p:nvPr/>
        </p:nvSpPr>
        <p:spPr bwMode="auto">
          <a:xfrm>
            <a:off x="2927648" y="515219"/>
            <a:ext cx="9073008" cy="100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BE" b="1" i="1" dirty="0"/>
              <a:t>Equilibre des critères</a:t>
            </a:r>
          </a:p>
        </p:txBody>
      </p:sp>
    </p:spTree>
    <p:extLst>
      <p:ext uri="{BB962C8B-B14F-4D97-AF65-F5344CB8AC3E}">
        <p14:creationId xmlns:p14="http://schemas.microsoft.com/office/powerpoint/2010/main" val="3161999716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EA61D7-849F-4E8B-85EB-95778E5C5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6905" y="548680"/>
            <a:ext cx="9073008" cy="1008113"/>
          </a:xfrm>
        </p:spPr>
        <p:txBody>
          <a:bodyPr/>
          <a:lstStyle/>
          <a:p>
            <a:r>
              <a:rPr lang="en-US" sz="4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HABITANTS</a:t>
            </a:r>
            <a:endParaRPr lang="fr-BE" b="1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473D2F2-411B-436A-BC6D-B4027C77F34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3331D99-CFB4-4639-A086-25888C6EBA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5D0DDAA-51E6-46EE-9D76-20DAD04924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B5B0B1F6-07BB-476E-B040-2745FF53AE0E}" type="slidenum">
              <a:rPr lang="en-US" smtClean="0">
                <a:solidFill>
                  <a:srgbClr val="333332"/>
                </a:solidFill>
                <a:latin typeface="Helvetica"/>
              </a:rPr>
              <a:pPr>
                <a:defRPr/>
              </a:pPr>
              <a:t>16</a:t>
            </a:fld>
            <a:endParaRPr lang="en-US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4EC9C681-6105-43EC-BEA5-3A7E6F0B5D6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BE"/>
          </a:p>
        </p:txBody>
      </p:sp>
      <p:graphicFrame>
        <p:nvGraphicFramePr>
          <p:cNvPr id="10" name="Content Placeholder 3">
            <a:extLst>
              <a:ext uri="{FF2B5EF4-FFF2-40B4-BE49-F238E27FC236}">
                <a16:creationId xmlns:a16="http://schemas.microsoft.com/office/drawing/2014/main" id="{6C86DDD1-A187-4014-BE31-E4A88DFBC4E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9624528"/>
              </p:ext>
            </p:extLst>
          </p:nvPr>
        </p:nvGraphicFramePr>
        <p:xfrm>
          <a:off x="839416" y="2141805"/>
          <a:ext cx="10361194" cy="4096520"/>
        </p:xfrm>
        <a:graphic>
          <a:graphicData uri="http://schemas.openxmlformats.org/drawingml/2006/table">
            <a:tbl>
              <a:tblPr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172582">
                  <a:extLst>
                    <a:ext uri="{9D8B030D-6E8A-4147-A177-3AD203B41FA5}">
                      <a16:colId xmlns:a16="http://schemas.microsoft.com/office/drawing/2014/main" val="3446140904"/>
                    </a:ext>
                  </a:extLst>
                </a:gridCol>
                <a:gridCol w="3651954">
                  <a:extLst>
                    <a:ext uri="{9D8B030D-6E8A-4147-A177-3AD203B41FA5}">
                      <a16:colId xmlns:a16="http://schemas.microsoft.com/office/drawing/2014/main" val="905330898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3935646025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3419652095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3307882714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737443342"/>
                    </a:ext>
                  </a:extLst>
                </a:gridCol>
                <a:gridCol w="1000154">
                  <a:extLst>
                    <a:ext uri="{9D8B030D-6E8A-4147-A177-3AD203B41FA5}">
                      <a16:colId xmlns:a16="http://schemas.microsoft.com/office/drawing/2014/main" val="635389320"/>
                    </a:ext>
                  </a:extLst>
                </a:gridCol>
              </a:tblGrid>
              <a:tr h="409652"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81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Ceux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Christian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55+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6215638"/>
                  </a:ext>
                </a:extLst>
              </a:tr>
              <a:tr h="409652"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70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Kowalkowski</a:t>
                      </a:r>
                      <a:endParaRPr lang="fr-BE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Luc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55+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8426120"/>
                  </a:ext>
                </a:extLst>
              </a:tr>
              <a:tr h="409652"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63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Tekal</a:t>
                      </a:r>
                      <a:endParaRPr lang="fr-BE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Salua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30-55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9677764"/>
                  </a:ext>
                </a:extLst>
              </a:tr>
              <a:tr h="409652"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54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Thys</a:t>
                      </a:r>
                      <a:endParaRPr lang="fr-BE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Jordan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30-55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8281299"/>
                  </a:ext>
                </a:extLst>
              </a:tr>
              <a:tr h="409652"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Haj </a:t>
                      </a:r>
                      <a:r>
                        <a:rPr lang="fr-BE" sz="160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Haddi</a:t>
                      </a:r>
                      <a:r>
                        <a:rPr lang="fr-B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Omar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30-55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6438317"/>
                  </a:ext>
                </a:extLst>
              </a:tr>
              <a:tr h="409652"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Boxus</a:t>
                      </a:r>
                      <a:endParaRPr lang="fr-BE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Nathalie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30-55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8800074"/>
                  </a:ext>
                </a:extLst>
              </a:tr>
              <a:tr h="409652"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Van </a:t>
                      </a:r>
                      <a:r>
                        <a:rPr lang="fr-BE" sz="160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Muysewinkel</a:t>
                      </a:r>
                      <a:endParaRPr lang="fr-BE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Arnauld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30-55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1820604"/>
                  </a:ext>
                </a:extLst>
              </a:tr>
              <a:tr h="409652"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Corbiau</a:t>
                      </a:r>
                      <a:endParaRPr lang="fr-BE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Martine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55+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3762525"/>
                  </a:ext>
                </a:extLst>
              </a:tr>
              <a:tr h="409652"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HOSPIED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Gérard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55+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3051945"/>
                  </a:ext>
                </a:extLst>
              </a:tr>
              <a:tr h="409652"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Borghs</a:t>
                      </a:r>
                      <a:endParaRPr lang="fr-BE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Peter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55+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NL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8092718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50F7D8DA-D02A-4645-8D9A-0EB1682C5F9E}"/>
              </a:ext>
            </a:extLst>
          </p:cNvPr>
          <p:cNvSpPr/>
          <p:nvPr/>
        </p:nvSpPr>
        <p:spPr>
          <a:xfrm>
            <a:off x="839415" y="2150755"/>
            <a:ext cx="10361193" cy="1215185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graphicFrame>
        <p:nvGraphicFramePr>
          <p:cNvPr id="9" name="Content Placeholder 3">
            <a:extLst>
              <a:ext uri="{FF2B5EF4-FFF2-40B4-BE49-F238E27FC236}">
                <a16:creationId xmlns:a16="http://schemas.microsoft.com/office/drawing/2014/main" id="{30B07F5A-D119-4758-B48C-F1E48B48155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1878091"/>
              </p:ext>
            </p:extLst>
          </p:nvPr>
        </p:nvGraphicFramePr>
        <p:xfrm>
          <a:off x="839416" y="1700808"/>
          <a:ext cx="10361193" cy="449948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808114">
                  <a:extLst>
                    <a:ext uri="{9D8B030D-6E8A-4147-A177-3AD203B41FA5}">
                      <a16:colId xmlns:a16="http://schemas.microsoft.com/office/drawing/2014/main" val="3353219590"/>
                    </a:ext>
                  </a:extLst>
                </a:gridCol>
                <a:gridCol w="3965998">
                  <a:extLst>
                    <a:ext uri="{9D8B030D-6E8A-4147-A177-3AD203B41FA5}">
                      <a16:colId xmlns:a16="http://schemas.microsoft.com/office/drawing/2014/main" val="4142906320"/>
                    </a:ext>
                  </a:extLst>
                </a:gridCol>
                <a:gridCol w="1458795">
                  <a:extLst>
                    <a:ext uri="{9D8B030D-6E8A-4147-A177-3AD203B41FA5}">
                      <a16:colId xmlns:a16="http://schemas.microsoft.com/office/drawing/2014/main" val="393867062"/>
                    </a:ext>
                  </a:extLst>
                </a:gridCol>
                <a:gridCol w="904383">
                  <a:extLst>
                    <a:ext uri="{9D8B030D-6E8A-4147-A177-3AD203B41FA5}">
                      <a16:colId xmlns:a16="http://schemas.microsoft.com/office/drawing/2014/main" val="1256893641"/>
                    </a:ext>
                  </a:extLst>
                </a:gridCol>
                <a:gridCol w="1334782">
                  <a:extLst>
                    <a:ext uri="{9D8B030D-6E8A-4147-A177-3AD203B41FA5}">
                      <a16:colId xmlns:a16="http://schemas.microsoft.com/office/drawing/2014/main" val="3809410529"/>
                    </a:ext>
                  </a:extLst>
                </a:gridCol>
                <a:gridCol w="834587">
                  <a:extLst>
                    <a:ext uri="{9D8B030D-6E8A-4147-A177-3AD203B41FA5}">
                      <a16:colId xmlns:a16="http://schemas.microsoft.com/office/drawing/2014/main" val="2256305287"/>
                    </a:ext>
                  </a:extLst>
                </a:gridCol>
                <a:gridCol w="1054534">
                  <a:extLst>
                    <a:ext uri="{9D8B030D-6E8A-4147-A177-3AD203B41FA5}">
                      <a16:colId xmlns:a16="http://schemas.microsoft.com/office/drawing/2014/main" val="348412279"/>
                    </a:ext>
                  </a:extLst>
                </a:gridCol>
              </a:tblGrid>
              <a:tr h="449948"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dirty="0">
                          <a:effectLst/>
                        </a:rPr>
                        <a:t>VOTE</a:t>
                      </a:r>
                      <a:endParaRPr lang="fr-B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dirty="0">
                          <a:effectLst/>
                        </a:rPr>
                        <a:t>NOM</a:t>
                      </a:r>
                      <a:endParaRPr lang="fr-B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dirty="0">
                          <a:effectLst/>
                        </a:rPr>
                        <a:t>PRENOM</a:t>
                      </a:r>
                      <a:endParaRPr lang="fr-B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dirty="0">
                          <a:effectLst/>
                        </a:rPr>
                        <a:t>TRACE</a:t>
                      </a:r>
                      <a:endParaRPr lang="fr-B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dirty="0">
                          <a:effectLst/>
                        </a:rPr>
                        <a:t>AGE</a:t>
                      </a:r>
                      <a:endParaRPr lang="fr-B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GENRE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dirty="0">
                          <a:effectLst/>
                        </a:rPr>
                        <a:t>LANGUE</a:t>
                      </a:r>
                      <a:endParaRPr lang="fr-B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7500042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8125085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re 1">
            <a:extLst>
              <a:ext uri="{FF2B5EF4-FFF2-40B4-BE49-F238E27FC236}">
                <a16:creationId xmlns:a16="http://schemas.microsoft.com/office/drawing/2014/main" id="{CE898E18-4A41-4B95-803F-C755FBF9EB97}"/>
              </a:ext>
            </a:extLst>
          </p:cNvPr>
          <p:cNvSpPr txBox="1">
            <a:spLocks/>
          </p:cNvSpPr>
          <p:nvPr/>
        </p:nvSpPr>
        <p:spPr bwMode="auto">
          <a:xfrm>
            <a:off x="2927648" y="515219"/>
            <a:ext cx="9073008" cy="100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BE" b="1" i="1" dirty="0"/>
              <a:t>Equilibre des critères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DFE3D32-134B-481B-99D3-53861687790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17B0AD7-487C-485B-ABA4-4A0983AED9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B5B0B1F6-07BB-476E-B040-2745FF53AE0E}" type="slidenum">
              <a:rPr lang="en-US" smtClean="0">
                <a:solidFill>
                  <a:srgbClr val="333332"/>
                </a:solidFill>
                <a:latin typeface="Helvetica"/>
              </a:rPr>
              <a:pPr>
                <a:defRPr/>
              </a:pPr>
              <a:t>17</a:t>
            </a:fld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2E2E95D-F0F3-438E-984F-3B0CE4831C9D}"/>
              </a:ext>
            </a:extLst>
          </p:cNvPr>
          <p:cNvSpPr/>
          <p:nvPr/>
        </p:nvSpPr>
        <p:spPr>
          <a:xfrm>
            <a:off x="536144" y="3711947"/>
            <a:ext cx="494616" cy="365125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800" dirty="0"/>
              <a:t>0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FE4A304-18EC-4A05-9CE8-91EB43C57C80}"/>
              </a:ext>
            </a:extLst>
          </p:cNvPr>
          <p:cNvSpPr/>
          <p:nvPr/>
        </p:nvSpPr>
        <p:spPr>
          <a:xfrm>
            <a:off x="1085644" y="3711947"/>
            <a:ext cx="494616" cy="365125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800" dirty="0"/>
              <a:t>1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9C2D469-8185-4125-AA6A-19440521E3FA}"/>
              </a:ext>
            </a:extLst>
          </p:cNvPr>
          <p:cNvSpPr/>
          <p:nvPr/>
        </p:nvSpPr>
        <p:spPr>
          <a:xfrm>
            <a:off x="1635144" y="3711947"/>
            <a:ext cx="494616" cy="365125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800" dirty="0"/>
              <a:t>2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6E67A73-7F58-4F8A-BD66-19225E35B081}"/>
              </a:ext>
            </a:extLst>
          </p:cNvPr>
          <p:cNvSpPr/>
          <p:nvPr/>
        </p:nvSpPr>
        <p:spPr>
          <a:xfrm>
            <a:off x="2184644" y="3711946"/>
            <a:ext cx="494616" cy="365125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800" dirty="0"/>
              <a:t>3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AB28E156-5667-44F2-8029-BBF45DBDC5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0022" y="1852038"/>
            <a:ext cx="1219554" cy="1792986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1C2AC999-31D1-4477-95FC-B8E4517F55AB}"/>
              </a:ext>
            </a:extLst>
          </p:cNvPr>
          <p:cNvSpPr/>
          <p:nvPr/>
        </p:nvSpPr>
        <p:spPr>
          <a:xfrm>
            <a:off x="3515346" y="3711945"/>
            <a:ext cx="792088" cy="365125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800" dirty="0"/>
              <a:t>-30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6DFF1E1C-7939-4C00-A0A0-016306F29A46}"/>
              </a:ext>
            </a:extLst>
          </p:cNvPr>
          <p:cNvSpPr/>
          <p:nvPr/>
        </p:nvSpPr>
        <p:spPr>
          <a:xfrm>
            <a:off x="4367808" y="3711945"/>
            <a:ext cx="1091754" cy="365125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800" dirty="0"/>
              <a:t>30-55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84E5D6AE-1F1F-492B-8EDA-F788F59274EA}"/>
              </a:ext>
            </a:extLst>
          </p:cNvPr>
          <p:cNvSpPr/>
          <p:nvPr/>
        </p:nvSpPr>
        <p:spPr>
          <a:xfrm>
            <a:off x="5519936" y="3711944"/>
            <a:ext cx="792088" cy="365125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800" dirty="0"/>
              <a:t>55+</a:t>
            </a: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184F7CE7-B372-46F9-B0C5-69E27D4B09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08364" y="1917123"/>
            <a:ext cx="2399270" cy="1693602"/>
          </a:xfrm>
          <a:prstGeom prst="rect">
            <a:avLst/>
          </a:prstGeom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DCA22E10-929A-4CFD-A136-4CCAA7DF0F48}"/>
              </a:ext>
            </a:extLst>
          </p:cNvPr>
          <p:cNvSpPr/>
          <p:nvPr/>
        </p:nvSpPr>
        <p:spPr>
          <a:xfrm>
            <a:off x="7279528" y="3711944"/>
            <a:ext cx="494616" cy="365125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800" dirty="0"/>
              <a:t>H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CF60E45D-9049-43D1-A3CC-7B1CE2D1E1FA}"/>
              </a:ext>
            </a:extLst>
          </p:cNvPr>
          <p:cNvSpPr/>
          <p:nvPr/>
        </p:nvSpPr>
        <p:spPr>
          <a:xfrm>
            <a:off x="7829028" y="3711944"/>
            <a:ext cx="494616" cy="365125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800" dirty="0"/>
              <a:t>F</a:t>
            </a:r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E41F30E7-37EA-48B0-B573-F2C100D044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279528" y="1917123"/>
            <a:ext cx="1120728" cy="1635034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42B8FD70-510A-4A24-9707-2E7A6D1A3FFF}"/>
              </a:ext>
            </a:extLst>
          </p:cNvPr>
          <p:cNvSpPr/>
          <p:nvPr/>
        </p:nvSpPr>
        <p:spPr>
          <a:xfrm>
            <a:off x="9305230" y="3711943"/>
            <a:ext cx="792088" cy="365125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800" dirty="0"/>
              <a:t>FR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8608F939-CE52-4495-B2DD-FA376E773F07}"/>
              </a:ext>
            </a:extLst>
          </p:cNvPr>
          <p:cNvSpPr/>
          <p:nvPr/>
        </p:nvSpPr>
        <p:spPr>
          <a:xfrm>
            <a:off x="10157692" y="3711943"/>
            <a:ext cx="792088" cy="365125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800" dirty="0"/>
              <a:t>NL</a:t>
            </a: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6DACD294-C408-4C09-8289-31B1BDD290A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048328" y="2071939"/>
            <a:ext cx="2304256" cy="1480217"/>
          </a:xfrm>
          <a:prstGeom prst="rect">
            <a:avLst/>
          </a:prstGeom>
        </p:spPr>
      </p:pic>
      <p:sp>
        <p:nvSpPr>
          <p:cNvPr id="26" name="Plus Sign 25">
            <a:extLst>
              <a:ext uri="{FF2B5EF4-FFF2-40B4-BE49-F238E27FC236}">
                <a16:creationId xmlns:a16="http://schemas.microsoft.com/office/drawing/2014/main" id="{47078BAF-AE5F-4631-9627-2D5867A1A203}"/>
              </a:ext>
            </a:extLst>
          </p:cNvPr>
          <p:cNvSpPr/>
          <p:nvPr/>
        </p:nvSpPr>
        <p:spPr>
          <a:xfrm>
            <a:off x="554675" y="4077068"/>
            <a:ext cx="432048" cy="432048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7" name="Plus Sign 26">
            <a:extLst>
              <a:ext uri="{FF2B5EF4-FFF2-40B4-BE49-F238E27FC236}">
                <a16:creationId xmlns:a16="http://schemas.microsoft.com/office/drawing/2014/main" id="{AE014239-C0B3-4EA3-B0A4-9C60B8BDC44A}"/>
              </a:ext>
            </a:extLst>
          </p:cNvPr>
          <p:cNvSpPr/>
          <p:nvPr/>
        </p:nvSpPr>
        <p:spPr>
          <a:xfrm>
            <a:off x="1116928" y="4077068"/>
            <a:ext cx="432048" cy="432048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8" name="Plus Sign 27">
            <a:extLst>
              <a:ext uri="{FF2B5EF4-FFF2-40B4-BE49-F238E27FC236}">
                <a16:creationId xmlns:a16="http://schemas.microsoft.com/office/drawing/2014/main" id="{42C374BB-3883-42D0-B5AF-E60E338BBE73}"/>
              </a:ext>
            </a:extLst>
          </p:cNvPr>
          <p:cNvSpPr/>
          <p:nvPr/>
        </p:nvSpPr>
        <p:spPr>
          <a:xfrm>
            <a:off x="3691812" y="4077068"/>
            <a:ext cx="432048" cy="432048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9" name="Plus Sign 28">
            <a:extLst>
              <a:ext uri="{FF2B5EF4-FFF2-40B4-BE49-F238E27FC236}">
                <a16:creationId xmlns:a16="http://schemas.microsoft.com/office/drawing/2014/main" id="{E63DE3F1-0214-431A-93F4-D3F44585D7E5}"/>
              </a:ext>
            </a:extLst>
          </p:cNvPr>
          <p:cNvSpPr/>
          <p:nvPr/>
        </p:nvSpPr>
        <p:spPr>
          <a:xfrm>
            <a:off x="4713530" y="4077068"/>
            <a:ext cx="432048" cy="432048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0" name="Plus Sign 29">
            <a:extLst>
              <a:ext uri="{FF2B5EF4-FFF2-40B4-BE49-F238E27FC236}">
                <a16:creationId xmlns:a16="http://schemas.microsoft.com/office/drawing/2014/main" id="{A5E6969B-5F99-4CB0-90B1-703F9781760F}"/>
              </a:ext>
            </a:extLst>
          </p:cNvPr>
          <p:cNvSpPr/>
          <p:nvPr/>
        </p:nvSpPr>
        <p:spPr>
          <a:xfrm>
            <a:off x="7289389" y="4094083"/>
            <a:ext cx="432048" cy="432048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1" name="Plus Sign 30">
            <a:extLst>
              <a:ext uri="{FF2B5EF4-FFF2-40B4-BE49-F238E27FC236}">
                <a16:creationId xmlns:a16="http://schemas.microsoft.com/office/drawing/2014/main" id="{B3EC95F3-264B-42EF-B249-6DD7B89BF377}"/>
              </a:ext>
            </a:extLst>
          </p:cNvPr>
          <p:cNvSpPr/>
          <p:nvPr/>
        </p:nvSpPr>
        <p:spPr>
          <a:xfrm>
            <a:off x="7848411" y="4094083"/>
            <a:ext cx="432048" cy="432048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2" name="Plus Sign 31">
            <a:extLst>
              <a:ext uri="{FF2B5EF4-FFF2-40B4-BE49-F238E27FC236}">
                <a16:creationId xmlns:a16="http://schemas.microsoft.com/office/drawing/2014/main" id="{955F02F0-9941-4B13-8646-76DC93225FEC}"/>
              </a:ext>
            </a:extLst>
          </p:cNvPr>
          <p:cNvSpPr/>
          <p:nvPr/>
        </p:nvSpPr>
        <p:spPr>
          <a:xfrm>
            <a:off x="9482628" y="4071548"/>
            <a:ext cx="432048" cy="432048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3" name="Plus Sign 32">
            <a:extLst>
              <a:ext uri="{FF2B5EF4-FFF2-40B4-BE49-F238E27FC236}">
                <a16:creationId xmlns:a16="http://schemas.microsoft.com/office/drawing/2014/main" id="{3EE803F0-7C1B-4FE1-A3D7-B3EBAB3A6942}"/>
              </a:ext>
            </a:extLst>
          </p:cNvPr>
          <p:cNvSpPr/>
          <p:nvPr/>
        </p:nvSpPr>
        <p:spPr>
          <a:xfrm>
            <a:off x="10337712" y="4094083"/>
            <a:ext cx="432048" cy="432048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4" name="Plus Sign 33">
            <a:extLst>
              <a:ext uri="{FF2B5EF4-FFF2-40B4-BE49-F238E27FC236}">
                <a16:creationId xmlns:a16="http://schemas.microsoft.com/office/drawing/2014/main" id="{0DC57ADB-1490-4C5E-B29F-66D3A6BB1495}"/>
              </a:ext>
            </a:extLst>
          </p:cNvPr>
          <p:cNvSpPr/>
          <p:nvPr/>
        </p:nvSpPr>
        <p:spPr>
          <a:xfrm>
            <a:off x="1639847" y="4071548"/>
            <a:ext cx="432048" cy="432048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5" name="Plus Sign 34">
            <a:extLst>
              <a:ext uri="{FF2B5EF4-FFF2-40B4-BE49-F238E27FC236}">
                <a16:creationId xmlns:a16="http://schemas.microsoft.com/office/drawing/2014/main" id="{E695DCF3-275B-43A4-8A98-4C106F969AF7}"/>
              </a:ext>
            </a:extLst>
          </p:cNvPr>
          <p:cNvSpPr/>
          <p:nvPr/>
        </p:nvSpPr>
        <p:spPr>
          <a:xfrm>
            <a:off x="2202100" y="4071548"/>
            <a:ext cx="432048" cy="432048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6" name="Plus Sign 35">
            <a:extLst>
              <a:ext uri="{FF2B5EF4-FFF2-40B4-BE49-F238E27FC236}">
                <a16:creationId xmlns:a16="http://schemas.microsoft.com/office/drawing/2014/main" id="{97DB1AE4-861E-4276-865C-D285EA1FB50F}"/>
              </a:ext>
            </a:extLst>
          </p:cNvPr>
          <p:cNvSpPr/>
          <p:nvPr/>
        </p:nvSpPr>
        <p:spPr>
          <a:xfrm>
            <a:off x="4714563" y="4503596"/>
            <a:ext cx="432048" cy="432048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7" name="Plus Sign 36">
            <a:extLst>
              <a:ext uri="{FF2B5EF4-FFF2-40B4-BE49-F238E27FC236}">
                <a16:creationId xmlns:a16="http://schemas.microsoft.com/office/drawing/2014/main" id="{01C9E934-E0D7-4EB1-9DDC-2D7F900F007A}"/>
              </a:ext>
            </a:extLst>
          </p:cNvPr>
          <p:cNvSpPr/>
          <p:nvPr/>
        </p:nvSpPr>
        <p:spPr>
          <a:xfrm>
            <a:off x="4713530" y="4930122"/>
            <a:ext cx="432048" cy="432048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8" name="Plus Sign 37">
            <a:extLst>
              <a:ext uri="{FF2B5EF4-FFF2-40B4-BE49-F238E27FC236}">
                <a16:creationId xmlns:a16="http://schemas.microsoft.com/office/drawing/2014/main" id="{9ED28D9E-A305-4836-9569-20403EF348EB}"/>
              </a:ext>
            </a:extLst>
          </p:cNvPr>
          <p:cNvSpPr/>
          <p:nvPr/>
        </p:nvSpPr>
        <p:spPr>
          <a:xfrm>
            <a:off x="7289389" y="4503596"/>
            <a:ext cx="432048" cy="432048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9" name="Plus Sign 38">
            <a:extLst>
              <a:ext uri="{FF2B5EF4-FFF2-40B4-BE49-F238E27FC236}">
                <a16:creationId xmlns:a16="http://schemas.microsoft.com/office/drawing/2014/main" id="{09C27CFF-6FCD-46AC-8057-4292D7E9E4A1}"/>
              </a:ext>
            </a:extLst>
          </p:cNvPr>
          <p:cNvSpPr/>
          <p:nvPr/>
        </p:nvSpPr>
        <p:spPr>
          <a:xfrm>
            <a:off x="7289389" y="4930122"/>
            <a:ext cx="432048" cy="432048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40" name="Plus Sign 39">
            <a:extLst>
              <a:ext uri="{FF2B5EF4-FFF2-40B4-BE49-F238E27FC236}">
                <a16:creationId xmlns:a16="http://schemas.microsoft.com/office/drawing/2014/main" id="{B4E2AB47-9E07-42EB-A062-F49C5A81432A}"/>
              </a:ext>
            </a:extLst>
          </p:cNvPr>
          <p:cNvSpPr/>
          <p:nvPr/>
        </p:nvSpPr>
        <p:spPr>
          <a:xfrm>
            <a:off x="9482628" y="4483679"/>
            <a:ext cx="432048" cy="432048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41" name="Plus Sign 40">
            <a:extLst>
              <a:ext uri="{FF2B5EF4-FFF2-40B4-BE49-F238E27FC236}">
                <a16:creationId xmlns:a16="http://schemas.microsoft.com/office/drawing/2014/main" id="{193A43DB-70EC-45AB-84B9-0B0EAC11E2AC}"/>
              </a:ext>
            </a:extLst>
          </p:cNvPr>
          <p:cNvSpPr/>
          <p:nvPr/>
        </p:nvSpPr>
        <p:spPr>
          <a:xfrm>
            <a:off x="9519758" y="6240661"/>
            <a:ext cx="432048" cy="432048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43" name="Plus Sign 42">
            <a:extLst>
              <a:ext uri="{FF2B5EF4-FFF2-40B4-BE49-F238E27FC236}">
                <a16:creationId xmlns:a16="http://schemas.microsoft.com/office/drawing/2014/main" id="{252185FF-0CF5-42EC-9B98-7DA88B26E4CA}"/>
              </a:ext>
            </a:extLst>
          </p:cNvPr>
          <p:cNvSpPr/>
          <p:nvPr/>
        </p:nvSpPr>
        <p:spPr>
          <a:xfrm>
            <a:off x="556255" y="4489199"/>
            <a:ext cx="432048" cy="432048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44" name="Plus Sign 43">
            <a:extLst>
              <a:ext uri="{FF2B5EF4-FFF2-40B4-BE49-F238E27FC236}">
                <a16:creationId xmlns:a16="http://schemas.microsoft.com/office/drawing/2014/main" id="{303D54EA-7E7F-4325-8FA2-93A213A0D5F7}"/>
              </a:ext>
            </a:extLst>
          </p:cNvPr>
          <p:cNvSpPr/>
          <p:nvPr/>
        </p:nvSpPr>
        <p:spPr>
          <a:xfrm>
            <a:off x="1118508" y="4489199"/>
            <a:ext cx="432048" cy="432048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45" name="Plus Sign 44">
            <a:extLst>
              <a:ext uri="{FF2B5EF4-FFF2-40B4-BE49-F238E27FC236}">
                <a16:creationId xmlns:a16="http://schemas.microsoft.com/office/drawing/2014/main" id="{EE1B3CD9-748F-47C3-A18E-66C61613E939}"/>
              </a:ext>
            </a:extLst>
          </p:cNvPr>
          <p:cNvSpPr/>
          <p:nvPr/>
        </p:nvSpPr>
        <p:spPr>
          <a:xfrm>
            <a:off x="2203680" y="4483679"/>
            <a:ext cx="432048" cy="432048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46" name="Plus Sign 45">
            <a:extLst>
              <a:ext uri="{FF2B5EF4-FFF2-40B4-BE49-F238E27FC236}">
                <a16:creationId xmlns:a16="http://schemas.microsoft.com/office/drawing/2014/main" id="{7607D3F3-D2CD-4ADE-B2A5-C4767B065095}"/>
              </a:ext>
            </a:extLst>
          </p:cNvPr>
          <p:cNvSpPr/>
          <p:nvPr/>
        </p:nvSpPr>
        <p:spPr>
          <a:xfrm>
            <a:off x="5726773" y="4071548"/>
            <a:ext cx="432048" cy="432048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47" name="Plus Sign 46">
            <a:extLst>
              <a:ext uri="{FF2B5EF4-FFF2-40B4-BE49-F238E27FC236}">
                <a16:creationId xmlns:a16="http://schemas.microsoft.com/office/drawing/2014/main" id="{46FD6A27-AFA8-4700-81B9-2A3A8FD5FA3F}"/>
              </a:ext>
            </a:extLst>
          </p:cNvPr>
          <p:cNvSpPr/>
          <p:nvPr/>
        </p:nvSpPr>
        <p:spPr>
          <a:xfrm>
            <a:off x="5727806" y="4498076"/>
            <a:ext cx="432048" cy="432048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48" name="Plus Sign 47">
            <a:extLst>
              <a:ext uri="{FF2B5EF4-FFF2-40B4-BE49-F238E27FC236}">
                <a16:creationId xmlns:a16="http://schemas.microsoft.com/office/drawing/2014/main" id="{5DD30B7E-6F4F-4802-B780-91CB30824DF6}"/>
              </a:ext>
            </a:extLst>
          </p:cNvPr>
          <p:cNvSpPr/>
          <p:nvPr/>
        </p:nvSpPr>
        <p:spPr>
          <a:xfrm>
            <a:off x="4718937" y="5351128"/>
            <a:ext cx="432048" cy="432048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49" name="Plus Sign 48">
            <a:extLst>
              <a:ext uri="{FF2B5EF4-FFF2-40B4-BE49-F238E27FC236}">
                <a16:creationId xmlns:a16="http://schemas.microsoft.com/office/drawing/2014/main" id="{292E7F06-7538-42CA-A289-1A143715B144}"/>
              </a:ext>
            </a:extLst>
          </p:cNvPr>
          <p:cNvSpPr/>
          <p:nvPr/>
        </p:nvSpPr>
        <p:spPr>
          <a:xfrm>
            <a:off x="7304025" y="5362170"/>
            <a:ext cx="432048" cy="432048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50" name="Plus Sign 49">
            <a:extLst>
              <a:ext uri="{FF2B5EF4-FFF2-40B4-BE49-F238E27FC236}">
                <a16:creationId xmlns:a16="http://schemas.microsoft.com/office/drawing/2014/main" id="{74AEFAA3-1DFD-44FD-A54E-EC47C4249C51}"/>
              </a:ext>
            </a:extLst>
          </p:cNvPr>
          <p:cNvSpPr/>
          <p:nvPr/>
        </p:nvSpPr>
        <p:spPr>
          <a:xfrm>
            <a:off x="7848411" y="4938262"/>
            <a:ext cx="432048" cy="432048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51" name="Plus Sign 50">
            <a:extLst>
              <a:ext uri="{FF2B5EF4-FFF2-40B4-BE49-F238E27FC236}">
                <a16:creationId xmlns:a16="http://schemas.microsoft.com/office/drawing/2014/main" id="{D4EADD7E-EFCA-4ECA-808A-7B53EB05C843}"/>
              </a:ext>
            </a:extLst>
          </p:cNvPr>
          <p:cNvSpPr/>
          <p:nvPr/>
        </p:nvSpPr>
        <p:spPr>
          <a:xfrm>
            <a:off x="7848411" y="4506214"/>
            <a:ext cx="432048" cy="432048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52" name="Plus Sign 51">
            <a:extLst>
              <a:ext uri="{FF2B5EF4-FFF2-40B4-BE49-F238E27FC236}">
                <a16:creationId xmlns:a16="http://schemas.microsoft.com/office/drawing/2014/main" id="{0A83A9C0-A62B-404C-A8CE-24CE75DD0DB0}"/>
              </a:ext>
            </a:extLst>
          </p:cNvPr>
          <p:cNvSpPr/>
          <p:nvPr/>
        </p:nvSpPr>
        <p:spPr>
          <a:xfrm>
            <a:off x="9483793" y="4930122"/>
            <a:ext cx="432048" cy="432048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53" name="Plus Sign 52">
            <a:extLst>
              <a:ext uri="{FF2B5EF4-FFF2-40B4-BE49-F238E27FC236}">
                <a16:creationId xmlns:a16="http://schemas.microsoft.com/office/drawing/2014/main" id="{6E63C717-547F-4515-88F1-179894A7583A}"/>
              </a:ext>
            </a:extLst>
          </p:cNvPr>
          <p:cNvSpPr/>
          <p:nvPr/>
        </p:nvSpPr>
        <p:spPr>
          <a:xfrm>
            <a:off x="9498429" y="5362170"/>
            <a:ext cx="432048" cy="432048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54" name="Plus Sign 53">
            <a:extLst>
              <a:ext uri="{FF2B5EF4-FFF2-40B4-BE49-F238E27FC236}">
                <a16:creationId xmlns:a16="http://schemas.microsoft.com/office/drawing/2014/main" id="{51A2AC69-7A8A-4DF6-A3E8-B45FD282E57B}"/>
              </a:ext>
            </a:extLst>
          </p:cNvPr>
          <p:cNvSpPr/>
          <p:nvPr/>
        </p:nvSpPr>
        <p:spPr>
          <a:xfrm>
            <a:off x="9498429" y="5788696"/>
            <a:ext cx="432048" cy="432048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EE740181-E52C-44D0-A42E-A7322B8F472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51384" y="3670928"/>
            <a:ext cx="521077" cy="486626"/>
          </a:xfrm>
          <a:prstGeom prst="rect">
            <a:avLst/>
          </a:prstGeom>
        </p:spPr>
      </p:pic>
      <p:pic>
        <p:nvPicPr>
          <p:cNvPr id="55" name="Graphic 54">
            <a:extLst>
              <a:ext uri="{FF2B5EF4-FFF2-40B4-BE49-F238E27FC236}">
                <a16:creationId xmlns:a16="http://schemas.microsoft.com/office/drawing/2014/main" id="{D43DB585-35FD-41FF-A675-49232B806A5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68586" y="3651192"/>
            <a:ext cx="521077" cy="486626"/>
          </a:xfrm>
          <a:prstGeom prst="rect">
            <a:avLst/>
          </a:prstGeom>
        </p:spPr>
      </p:pic>
      <p:pic>
        <p:nvPicPr>
          <p:cNvPr id="56" name="Graphic 55">
            <a:extLst>
              <a:ext uri="{FF2B5EF4-FFF2-40B4-BE49-F238E27FC236}">
                <a16:creationId xmlns:a16="http://schemas.microsoft.com/office/drawing/2014/main" id="{51FEE733-E043-488E-A894-77028B73694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144536" y="3636942"/>
            <a:ext cx="521077" cy="486626"/>
          </a:xfrm>
          <a:prstGeom prst="rect">
            <a:avLst/>
          </a:prstGeom>
        </p:spPr>
      </p:pic>
      <p:pic>
        <p:nvPicPr>
          <p:cNvPr id="57" name="Graphic 56">
            <a:extLst>
              <a:ext uri="{FF2B5EF4-FFF2-40B4-BE49-F238E27FC236}">
                <a16:creationId xmlns:a16="http://schemas.microsoft.com/office/drawing/2014/main" id="{054B2E07-ACAF-4863-A9A9-81781F80274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704121" y="3595964"/>
            <a:ext cx="521077" cy="486626"/>
          </a:xfrm>
          <a:prstGeom prst="rect">
            <a:avLst/>
          </a:prstGeom>
        </p:spPr>
      </p:pic>
      <p:pic>
        <p:nvPicPr>
          <p:cNvPr id="58" name="Graphic 57">
            <a:extLst>
              <a:ext uri="{FF2B5EF4-FFF2-40B4-BE49-F238E27FC236}">
                <a16:creationId xmlns:a16="http://schemas.microsoft.com/office/drawing/2014/main" id="{DC2CAEF6-41A6-4F8F-B4FC-A7B20D48033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350002" y="3545106"/>
            <a:ext cx="521077" cy="486626"/>
          </a:xfrm>
          <a:prstGeom prst="rect">
            <a:avLst/>
          </a:prstGeom>
        </p:spPr>
      </p:pic>
      <p:pic>
        <p:nvPicPr>
          <p:cNvPr id="59" name="Graphic 58">
            <a:extLst>
              <a:ext uri="{FF2B5EF4-FFF2-40B4-BE49-F238E27FC236}">
                <a16:creationId xmlns:a16="http://schemas.microsoft.com/office/drawing/2014/main" id="{03C7B043-E630-40E3-B703-AB35691EE5D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703538" y="3545106"/>
            <a:ext cx="521077" cy="486626"/>
          </a:xfrm>
          <a:prstGeom prst="rect">
            <a:avLst/>
          </a:prstGeom>
        </p:spPr>
      </p:pic>
      <p:pic>
        <p:nvPicPr>
          <p:cNvPr id="60" name="Graphic 59">
            <a:extLst>
              <a:ext uri="{FF2B5EF4-FFF2-40B4-BE49-F238E27FC236}">
                <a16:creationId xmlns:a16="http://schemas.microsoft.com/office/drawing/2014/main" id="{C7157DCA-DA78-4DFE-A4DE-4052040B816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480513" y="3535169"/>
            <a:ext cx="521077" cy="486626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D958CD1E-8790-4870-8CAE-44123AAC1A58}"/>
              </a:ext>
            </a:extLst>
          </p:cNvPr>
          <p:cNvSpPr/>
          <p:nvPr/>
        </p:nvSpPr>
        <p:spPr>
          <a:xfrm>
            <a:off x="1732488" y="4608104"/>
            <a:ext cx="227843" cy="22912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858C1AF2-2269-414E-AE13-DB3985754EE9}"/>
              </a:ext>
            </a:extLst>
          </p:cNvPr>
          <p:cNvSpPr/>
          <p:nvPr/>
        </p:nvSpPr>
        <p:spPr>
          <a:xfrm>
            <a:off x="10439814" y="4610668"/>
            <a:ext cx="227843" cy="22912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A80B2951-2F59-4912-9CBB-B9682F9A6DDF}"/>
              </a:ext>
            </a:extLst>
          </p:cNvPr>
          <p:cNvSpPr/>
          <p:nvPr/>
        </p:nvSpPr>
        <p:spPr>
          <a:xfrm>
            <a:off x="3793914" y="4608104"/>
            <a:ext cx="227843" cy="22912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63" name="Graphic 62">
            <a:extLst>
              <a:ext uri="{FF2B5EF4-FFF2-40B4-BE49-F238E27FC236}">
                <a16:creationId xmlns:a16="http://schemas.microsoft.com/office/drawing/2014/main" id="{6C5B6675-43ED-4085-A9AB-D1140F034CB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899991" y="3565528"/>
            <a:ext cx="521077" cy="486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615750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EA61D7-849F-4E8B-85EB-95778E5C5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6905" y="548680"/>
            <a:ext cx="9073008" cy="1008113"/>
          </a:xfrm>
        </p:spPr>
        <p:txBody>
          <a:bodyPr/>
          <a:lstStyle/>
          <a:p>
            <a:r>
              <a:rPr lang="en-US" sz="4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HABITANTS</a:t>
            </a:r>
            <a:endParaRPr lang="fr-BE" b="1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473D2F2-411B-436A-BC6D-B4027C77F34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3331D99-CFB4-4639-A086-25888C6EBA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5D0DDAA-51E6-46EE-9D76-20DAD04924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B5B0B1F6-07BB-476E-B040-2745FF53AE0E}" type="slidenum">
              <a:rPr lang="en-US" smtClean="0">
                <a:solidFill>
                  <a:srgbClr val="333332"/>
                </a:solidFill>
                <a:latin typeface="Helvetica"/>
              </a:rPr>
              <a:pPr>
                <a:defRPr/>
              </a:pPr>
              <a:t>18</a:t>
            </a:fld>
            <a:endParaRPr lang="en-US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4EC9C681-6105-43EC-BEA5-3A7E6F0B5D6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BE"/>
          </a:p>
        </p:txBody>
      </p:sp>
      <p:graphicFrame>
        <p:nvGraphicFramePr>
          <p:cNvPr id="10" name="Content Placeholder 3">
            <a:extLst>
              <a:ext uri="{FF2B5EF4-FFF2-40B4-BE49-F238E27FC236}">
                <a16:creationId xmlns:a16="http://schemas.microsoft.com/office/drawing/2014/main" id="{6C86DDD1-A187-4014-BE31-E4A88DFBC4E8}"/>
              </a:ext>
            </a:extLst>
          </p:cNvPr>
          <p:cNvGraphicFramePr>
            <a:graphicFrameLocks/>
          </p:cNvGraphicFramePr>
          <p:nvPr/>
        </p:nvGraphicFramePr>
        <p:xfrm>
          <a:off x="839416" y="2141805"/>
          <a:ext cx="10361194" cy="4096520"/>
        </p:xfrm>
        <a:graphic>
          <a:graphicData uri="http://schemas.openxmlformats.org/drawingml/2006/table">
            <a:tbl>
              <a:tblPr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172582">
                  <a:extLst>
                    <a:ext uri="{9D8B030D-6E8A-4147-A177-3AD203B41FA5}">
                      <a16:colId xmlns:a16="http://schemas.microsoft.com/office/drawing/2014/main" val="3446140904"/>
                    </a:ext>
                  </a:extLst>
                </a:gridCol>
                <a:gridCol w="3651954">
                  <a:extLst>
                    <a:ext uri="{9D8B030D-6E8A-4147-A177-3AD203B41FA5}">
                      <a16:colId xmlns:a16="http://schemas.microsoft.com/office/drawing/2014/main" val="905330898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3935646025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3419652095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3307882714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737443342"/>
                    </a:ext>
                  </a:extLst>
                </a:gridCol>
                <a:gridCol w="1000154">
                  <a:extLst>
                    <a:ext uri="{9D8B030D-6E8A-4147-A177-3AD203B41FA5}">
                      <a16:colId xmlns:a16="http://schemas.microsoft.com/office/drawing/2014/main" val="635389320"/>
                    </a:ext>
                  </a:extLst>
                </a:gridCol>
              </a:tblGrid>
              <a:tr h="409652"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81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Ceux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Christian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55+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6215638"/>
                  </a:ext>
                </a:extLst>
              </a:tr>
              <a:tr h="409652"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70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Kowalkowski</a:t>
                      </a:r>
                      <a:endParaRPr lang="fr-BE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Luc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55+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8426120"/>
                  </a:ext>
                </a:extLst>
              </a:tr>
              <a:tr h="409652"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63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Tekal</a:t>
                      </a:r>
                      <a:endParaRPr lang="fr-BE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Salua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30-55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9677764"/>
                  </a:ext>
                </a:extLst>
              </a:tr>
              <a:tr h="409652"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54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Thys</a:t>
                      </a:r>
                      <a:endParaRPr lang="fr-BE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Jordan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30-55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8281299"/>
                  </a:ext>
                </a:extLst>
              </a:tr>
              <a:tr h="409652"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Haj </a:t>
                      </a:r>
                      <a:r>
                        <a:rPr lang="fr-BE" sz="160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Haddi</a:t>
                      </a:r>
                      <a:r>
                        <a:rPr lang="fr-B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Omar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30-55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6438317"/>
                  </a:ext>
                </a:extLst>
              </a:tr>
              <a:tr h="409652"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Boxus</a:t>
                      </a:r>
                      <a:endParaRPr lang="fr-BE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Nathalie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30-55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8800074"/>
                  </a:ext>
                </a:extLst>
              </a:tr>
              <a:tr h="409652"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Van </a:t>
                      </a:r>
                      <a:r>
                        <a:rPr lang="fr-BE" sz="160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Muysewinkel</a:t>
                      </a:r>
                      <a:endParaRPr lang="fr-BE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Arnauld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30-55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1820604"/>
                  </a:ext>
                </a:extLst>
              </a:tr>
              <a:tr h="409652"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Corbiau</a:t>
                      </a:r>
                      <a:endParaRPr lang="fr-BE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Martine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55+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3762525"/>
                  </a:ext>
                </a:extLst>
              </a:tr>
              <a:tr h="409652"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HOSPIED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Gérard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55+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3051945"/>
                  </a:ext>
                </a:extLst>
              </a:tr>
              <a:tr h="409652"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Borghs</a:t>
                      </a:r>
                      <a:endParaRPr lang="fr-BE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Peter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55+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NL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8092718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50F7D8DA-D02A-4645-8D9A-0EB1682C5F9E}"/>
              </a:ext>
            </a:extLst>
          </p:cNvPr>
          <p:cNvSpPr/>
          <p:nvPr/>
        </p:nvSpPr>
        <p:spPr>
          <a:xfrm>
            <a:off x="839415" y="2150755"/>
            <a:ext cx="10361193" cy="1215185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graphicFrame>
        <p:nvGraphicFramePr>
          <p:cNvPr id="9" name="Content Placeholder 3">
            <a:extLst>
              <a:ext uri="{FF2B5EF4-FFF2-40B4-BE49-F238E27FC236}">
                <a16:creationId xmlns:a16="http://schemas.microsoft.com/office/drawing/2014/main" id="{30B07F5A-D119-4758-B48C-F1E48B481550}"/>
              </a:ext>
            </a:extLst>
          </p:cNvPr>
          <p:cNvGraphicFramePr>
            <a:graphicFrameLocks/>
          </p:cNvGraphicFramePr>
          <p:nvPr/>
        </p:nvGraphicFramePr>
        <p:xfrm>
          <a:off x="839416" y="1700808"/>
          <a:ext cx="10361193" cy="449948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808114">
                  <a:extLst>
                    <a:ext uri="{9D8B030D-6E8A-4147-A177-3AD203B41FA5}">
                      <a16:colId xmlns:a16="http://schemas.microsoft.com/office/drawing/2014/main" val="3353219590"/>
                    </a:ext>
                  </a:extLst>
                </a:gridCol>
                <a:gridCol w="3965998">
                  <a:extLst>
                    <a:ext uri="{9D8B030D-6E8A-4147-A177-3AD203B41FA5}">
                      <a16:colId xmlns:a16="http://schemas.microsoft.com/office/drawing/2014/main" val="4142906320"/>
                    </a:ext>
                  </a:extLst>
                </a:gridCol>
                <a:gridCol w="1458795">
                  <a:extLst>
                    <a:ext uri="{9D8B030D-6E8A-4147-A177-3AD203B41FA5}">
                      <a16:colId xmlns:a16="http://schemas.microsoft.com/office/drawing/2014/main" val="393867062"/>
                    </a:ext>
                  </a:extLst>
                </a:gridCol>
                <a:gridCol w="904383">
                  <a:extLst>
                    <a:ext uri="{9D8B030D-6E8A-4147-A177-3AD203B41FA5}">
                      <a16:colId xmlns:a16="http://schemas.microsoft.com/office/drawing/2014/main" val="1256893641"/>
                    </a:ext>
                  </a:extLst>
                </a:gridCol>
                <a:gridCol w="1334782">
                  <a:extLst>
                    <a:ext uri="{9D8B030D-6E8A-4147-A177-3AD203B41FA5}">
                      <a16:colId xmlns:a16="http://schemas.microsoft.com/office/drawing/2014/main" val="3809410529"/>
                    </a:ext>
                  </a:extLst>
                </a:gridCol>
                <a:gridCol w="834587">
                  <a:extLst>
                    <a:ext uri="{9D8B030D-6E8A-4147-A177-3AD203B41FA5}">
                      <a16:colId xmlns:a16="http://schemas.microsoft.com/office/drawing/2014/main" val="2256305287"/>
                    </a:ext>
                  </a:extLst>
                </a:gridCol>
                <a:gridCol w="1054534">
                  <a:extLst>
                    <a:ext uri="{9D8B030D-6E8A-4147-A177-3AD203B41FA5}">
                      <a16:colId xmlns:a16="http://schemas.microsoft.com/office/drawing/2014/main" val="348412279"/>
                    </a:ext>
                  </a:extLst>
                </a:gridCol>
              </a:tblGrid>
              <a:tr h="449948"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dirty="0">
                          <a:effectLst/>
                        </a:rPr>
                        <a:t>VOTE</a:t>
                      </a:r>
                      <a:endParaRPr lang="fr-B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dirty="0">
                          <a:effectLst/>
                        </a:rPr>
                        <a:t>NOM</a:t>
                      </a:r>
                      <a:endParaRPr lang="fr-B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dirty="0">
                          <a:effectLst/>
                        </a:rPr>
                        <a:t>PRENOM</a:t>
                      </a:r>
                      <a:endParaRPr lang="fr-B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dirty="0">
                          <a:effectLst/>
                        </a:rPr>
                        <a:t>TRACE</a:t>
                      </a:r>
                      <a:endParaRPr lang="fr-B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dirty="0">
                          <a:effectLst/>
                        </a:rPr>
                        <a:t>AGE</a:t>
                      </a:r>
                      <a:endParaRPr lang="fr-B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GENRE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u="none" strike="noStrike" dirty="0">
                          <a:effectLst/>
                        </a:rPr>
                        <a:t>LANGUE</a:t>
                      </a:r>
                      <a:endParaRPr lang="fr-B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750004200"/>
                  </a:ext>
                </a:extLst>
              </a:tr>
            </a:tbl>
          </a:graphicData>
        </a:graphic>
      </p:graphicFrame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B11DD87-D392-4AF8-A366-7CD09BAFC1A2}"/>
              </a:ext>
            </a:extLst>
          </p:cNvPr>
          <p:cNvCxnSpPr>
            <a:cxnSpLocks/>
          </p:cNvCxnSpPr>
          <p:nvPr/>
        </p:nvCxnSpPr>
        <p:spPr>
          <a:xfrm flipV="1">
            <a:off x="7104112" y="3407684"/>
            <a:ext cx="1080120" cy="369286"/>
          </a:xfrm>
          <a:prstGeom prst="lin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AB8F4BC-6277-47A4-96F2-1743F088D71F}"/>
              </a:ext>
            </a:extLst>
          </p:cNvPr>
          <p:cNvCxnSpPr>
            <a:cxnSpLocks/>
          </p:cNvCxnSpPr>
          <p:nvPr/>
        </p:nvCxnSpPr>
        <p:spPr>
          <a:xfrm flipV="1">
            <a:off x="7104112" y="3806937"/>
            <a:ext cx="1109718" cy="366751"/>
          </a:xfrm>
          <a:prstGeom prst="lin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3E27C82-DCB6-40A2-96A7-D017B99A3AD9}"/>
              </a:ext>
            </a:extLst>
          </p:cNvPr>
          <p:cNvCxnSpPr/>
          <p:nvPr/>
        </p:nvCxnSpPr>
        <p:spPr>
          <a:xfrm flipV="1">
            <a:off x="7118911" y="4175218"/>
            <a:ext cx="1080120" cy="432048"/>
          </a:xfrm>
          <a:prstGeom prst="lin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E38FBB7-0511-4B82-B15D-CD30B97C7515}"/>
              </a:ext>
            </a:extLst>
          </p:cNvPr>
          <p:cNvCxnSpPr/>
          <p:nvPr/>
        </p:nvCxnSpPr>
        <p:spPr>
          <a:xfrm flipV="1">
            <a:off x="7133710" y="4594552"/>
            <a:ext cx="1080120" cy="432048"/>
          </a:xfrm>
          <a:prstGeom prst="lin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10E534D-FF8C-4B91-9DBE-674BE7AC04D1}"/>
              </a:ext>
            </a:extLst>
          </p:cNvPr>
          <p:cNvCxnSpPr>
            <a:cxnSpLocks/>
          </p:cNvCxnSpPr>
          <p:nvPr/>
        </p:nvCxnSpPr>
        <p:spPr>
          <a:xfrm flipV="1">
            <a:off x="7117931" y="5026600"/>
            <a:ext cx="1109718" cy="366751"/>
          </a:xfrm>
          <a:prstGeom prst="lin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3DD7426-9025-4E2D-A604-F0FAA7DA7C3D}"/>
              </a:ext>
            </a:extLst>
          </p:cNvPr>
          <p:cNvCxnSpPr/>
          <p:nvPr/>
        </p:nvCxnSpPr>
        <p:spPr>
          <a:xfrm flipV="1">
            <a:off x="7132730" y="5394881"/>
            <a:ext cx="1080120" cy="432048"/>
          </a:xfrm>
          <a:prstGeom prst="lin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FBB32E68-0949-48AA-A30E-E715EDCD5182}"/>
              </a:ext>
            </a:extLst>
          </p:cNvPr>
          <p:cNvSpPr/>
          <p:nvPr/>
        </p:nvSpPr>
        <p:spPr>
          <a:xfrm>
            <a:off x="839415" y="5853131"/>
            <a:ext cx="10361193" cy="437314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48655206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re 1">
            <a:extLst>
              <a:ext uri="{FF2B5EF4-FFF2-40B4-BE49-F238E27FC236}">
                <a16:creationId xmlns:a16="http://schemas.microsoft.com/office/drawing/2014/main" id="{CE898E18-4A41-4B95-803F-C755FBF9EB97}"/>
              </a:ext>
            </a:extLst>
          </p:cNvPr>
          <p:cNvSpPr txBox="1">
            <a:spLocks/>
          </p:cNvSpPr>
          <p:nvPr/>
        </p:nvSpPr>
        <p:spPr bwMode="auto">
          <a:xfrm>
            <a:off x="2927648" y="515219"/>
            <a:ext cx="9073008" cy="100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BE" b="1" i="1" dirty="0"/>
              <a:t>Equilibre des critères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DFE3D32-134B-481B-99D3-53861687790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17B0AD7-487C-485B-ABA4-4A0983AED9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B5B0B1F6-07BB-476E-B040-2745FF53AE0E}" type="slidenum">
              <a:rPr lang="en-US" smtClean="0">
                <a:solidFill>
                  <a:srgbClr val="333332"/>
                </a:solidFill>
                <a:latin typeface="Helvetica"/>
              </a:rPr>
              <a:pPr>
                <a:defRPr/>
              </a:pPr>
              <a:t>19</a:t>
            </a:fld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2E2E95D-F0F3-438E-984F-3B0CE4831C9D}"/>
              </a:ext>
            </a:extLst>
          </p:cNvPr>
          <p:cNvSpPr/>
          <p:nvPr/>
        </p:nvSpPr>
        <p:spPr>
          <a:xfrm>
            <a:off x="536144" y="3711947"/>
            <a:ext cx="494616" cy="365125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800" dirty="0"/>
              <a:t>0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FE4A304-18EC-4A05-9CE8-91EB43C57C80}"/>
              </a:ext>
            </a:extLst>
          </p:cNvPr>
          <p:cNvSpPr/>
          <p:nvPr/>
        </p:nvSpPr>
        <p:spPr>
          <a:xfrm>
            <a:off x="1085644" y="3711947"/>
            <a:ext cx="494616" cy="365125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800" dirty="0"/>
              <a:t>1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9C2D469-8185-4125-AA6A-19440521E3FA}"/>
              </a:ext>
            </a:extLst>
          </p:cNvPr>
          <p:cNvSpPr/>
          <p:nvPr/>
        </p:nvSpPr>
        <p:spPr>
          <a:xfrm>
            <a:off x="1635144" y="3711947"/>
            <a:ext cx="494616" cy="365125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800" dirty="0"/>
              <a:t>2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6E67A73-7F58-4F8A-BD66-19225E35B081}"/>
              </a:ext>
            </a:extLst>
          </p:cNvPr>
          <p:cNvSpPr/>
          <p:nvPr/>
        </p:nvSpPr>
        <p:spPr>
          <a:xfrm>
            <a:off x="2184644" y="3711946"/>
            <a:ext cx="494616" cy="365125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800" dirty="0"/>
              <a:t>3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AB28E156-5667-44F2-8029-BBF45DBDC5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0022" y="1852038"/>
            <a:ext cx="1219554" cy="1792986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1C2AC999-31D1-4477-95FC-B8E4517F55AB}"/>
              </a:ext>
            </a:extLst>
          </p:cNvPr>
          <p:cNvSpPr/>
          <p:nvPr/>
        </p:nvSpPr>
        <p:spPr>
          <a:xfrm>
            <a:off x="3515346" y="3711945"/>
            <a:ext cx="792088" cy="365125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800" dirty="0"/>
              <a:t>-30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6DFF1E1C-7939-4C00-A0A0-016306F29A46}"/>
              </a:ext>
            </a:extLst>
          </p:cNvPr>
          <p:cNvSpPr/>
          <p:nvPr/>
        </p:nvSpPr>
        <p:spPr>
          <a:xfrm>
            <a:off x="4367808" y="3711945"/>
            <a:ext cx="1091754" cy="365125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800" dirty="0"/>
              <a:t>30-55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84E5D6AE-1F1F-492B-8EDA-F788F59274EA}"/>
              </a:ext>
            </a:extLst>
          </p:cNvPr>
          <p:cNvSpPr/>
          <p:nvPr/>
        </p:nvSpPr>
        <p:spPr>
          <a:xfrm>
            <a:off x="5519936" y="3711944"/>
            <a:ext cx="792088" cy="365125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800" dirty="0"/>
              <a:t>55+</a:t>
            </a: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184F7CE7-B372-46F9-B0C5-69E27D4B09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08364" y="1917123"/>
            <a:ext cx="2399270" cy="1693602"/>
          </a:xfrm>
          <a:prstGeom prst="rect">
            <a:avLst/>
          </a:prstGeom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DCA22E10-929A-4CFD-A136-4CCAA7DF0F48}"/>
              </a:ext>
            </a:extLst>
          </p:cNvPr>
          <p:cNvSpPr/>
          <p:nvPr/>
        </p:nvSpPr>
        <p:spPr>
          <a:xfrm>
            <a:off x="7279528" y="3711944"/>
            <a:ext cx="494616" cy="365125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800" dirty="0"/>
              <a:t>H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CF60E45D-9049-43D1-A3CC-7B1CE2D1E1FA}"/>
              </a:ext>
            </a:extLst>
          </p:cNvPr>
          <p:cNvSpPr/>
          <p:nvPr/>
        </p:nvSpPr>
        <p:spPr>
          <a:xfrm>
            <a:off x="7829028" y="3711944"/>
            <a:ext cx="494616" cy="365125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800" dirty="0"/>
              <a:t>F</a:t>
            </a:r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E41F30E7-37EA-48B0-B573-F2C100D044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279528" y="1917123"/>
            <a:ext cx="1120728" cy="1635034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42B8FD70-510A-4A24-9707-2E7A6D1A3FFF}"/>
              </a:ext>
            </a:extLst>
          </p:cNvPr>
          <p:cNvSpPr/>
          <p:nvPr/>
        </p:nvSpPr>
        <p:spPr>
          <a:xfrm>
            <a:off x="9305230" y="3711943"/>
            <a:ext cx="792088" cy="365125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800" dirty="0"/>
              <a:t>FR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8608F939-CE52-4495-B2DD-FA376E773F07}"/>
              </a:ext>
            </a:extLst>
          </p:cNvPr>
          <p:cNvSpPr/>
          <p:nvPr/>
        </p:nvSpPr>
        <p:spPr>
          <a:xfrm>
            <a:off x="10157692" y="3711943"/>
            <a:ext cx="792088" cy="365125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800" dirty="0"/>
              <a:t>NL</a:t>
            </a: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6DACD294-C408-4C09-8289-31B1BDD290A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048328" y="2071939"/>
            <a:ext cx="2304256" cy="1480217"/>
          </a:xfrm>
          <a:prstGeom prst="rect">
            <a:avLst/>
          </a:prstGeom>
        </p:spPr>
      </p:pic>
      <p:sp>
        <p:nvSpPr>
          <p:cNvPr id="26" name="Plus Sign 25">
            <a:extLst>
              <a:ext uri="{FF2B5EF4-FFF2-40B4-BE49-F238E27FC236}">
                <a16:creationId xmlns:a16="http://schemas.microsoft.com/office/drawing/2014/main" id="{47078BAF-AE5F-4631-9627-2D5867A1A203}"/>
              </a:ext>
            </a:extLst>
          </p:cNvPr>
          <p:cNvSpPr/>
          <p:nvPr/>
        </p:nvSpPr>
        <p:spPr>
          <a:xfrm>
            <a:off x="554675" y="4077068"/>
            <a:ext cx="432048" cy="432048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7" name="Plus Sign 26">
            <a:extLst>
              <a:ext uri="{FF2B5EF4-FFF2-40B4-BE49-F238E27FC236}">
                <a16:creationId xmlns:a16="http://schemas.microsoft.com/office/drawing/2014/main" id="{AE014239-C0B3-4EA3-B0A4-9C60B8BDC44A}"/>
              </a:ext>
            </a:extLst>
          </p:cNvPr>
          <p:cNvSpPr/>
          <p:nvPr/>
        </p:nvSpPr>
        <p:spPr>
          <a:xfrm>
            <a:off x="1116928" y="4077068"/>
            <a:ext cx="432048" cy="432048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8" name="Plus Sign 27">
            <a:extLst>
              <a:ext uri="{FF2B5EF4-FFF2-40B4-BE49-F238E27FC236}">
                <a16:creationId xmlns:a16="http://schemas.microsoft.com/office/drawing/2014/main" id="{42C374BB-3883-42D0-B5AF-E60E338BBE73}"/>
              </a:ext>
            </a:extLst>
          </p:cNvPr>
          <p:cNvSpPr/>
          <p:nvPr/>
        </p:nvSpPr>
        <p:spPr>
          <a:xfrm>
            <a:off x="3691812" y="4077068"/>
            <a:ext cx="432048" cy="432048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9" name="Plus Sign 28">
            <a:extLst>
              <a:ext uri="{FF2B5EF4-FFF2-40B4-BE49-F238E27FC236}">
                <a16:creationId xmlns:a16="http://schemas.microsoft.com/office/drawing/2014/main" id="{E63DE3F1-0214-431A-93F4-D3F44585D7E5}"/>
              </a:ext>
            </a:extLst>
          </p:cNvPr>
          <p:cNvSpPr/>
          <p:nvPr/>
        </p:nvSpPr>
        <p:spPr>
          <a:xfrm>
            <a:off x="4713530" y="4077068"/>
            <a:ext cx="432048" cy="432048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0" name="Plus Sign 29">
            <a:extLst>
              <a:ext uri="{FF2B5EF4-FFF2-40B4-BE49-F238E27FC236}">
                <a16:creationId xmlns:a16="http://schemas.microsoft.com/office/drawing/2014/main" id="{A5E6969B-5F99-4CB0-90B1-703F9781760F}"/>
              </a:ext>
            </a:extLst>
          </p:cNvPr>
          <p:cNvSpPr/>
          <p:nvPr/>
        </p:nvSpPr>
        <p:spPr>
          <a:xfrm>
            <a:off x="7289389" y="4094083"/>
            <a:ext cx="432048" cy="432048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1" name="Plus Sign 30">
            <a:extLst>
              <a:ext uri="{FF2B5EF4-FFF2-40B4-BE49-F238E27FC236}">
                <a16:creationId xmlns:a16="http://schemas.microsoft.com/office/drawing/2014/main" id="{B3EC95F3-264B-42EF-B249-6DD7B89BF377}"/>
              </a:ext>
            </a:extLst>
          </p:cNvPr>
          <p:cNvSpPr/>
          <p:nvPr/>
        </p:nvSpPr>
        <p:spPr>
          <a:xfrm>
            <a:off x="7848411" y="4094083"/>
            <a:ext cx="432048" cy="432048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2" name="Plus Sign 31">
            <a:extLst>
              <a:ext uri="{FF2B5EF4-FFF2-40B4-BE49-F238E27FC236}">
                <a16:creationId xmlns:a16="http://schemas.microsoft.com/office/drawing/2014/main" id="{955F02F0-9941-4B13-8646-76DC93225FEC}"/>
              </a:ext>
            </a:extLst>
          </p:cNvPr>
          <p:cNvSpPr/>
          <p:nvPr/>
        </p:nvSpPr>
        <p:spPr>
          <a:xfrm>
            <a:off x="9482628" y="4071548"/>
            <a:ext cx="432048" cy="432048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3" name="Plus Sign 32">
            <a:extLst>
              <a:ext uri="{FF2B5EF4-FFF2-40B4-BE49-F238E27FC236}">
                <a16:creationId xmlns:a16="http://schemas.microsoft.com/office/drawing/2014/main" id="{3EE803F0-7C1B-4FE1-A3D7-B3EBAB3A6942}"/>
              </a:ext>
            </a:extLst>
          </p:cNvPr>
          <p:cNvSpPr/>
          <p:nvPr/>
        </p:nvSpPr>
        <p:spPr>
          <a:xfrm>
            <a:off x="10337712" y="4094083"/>
            <a:ext cx="432048" cy="432048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4" name="Plus Sign 33">
            <a:extLst>
              <a:ext uri="{FF2B5EF4-FFF2-40B4-BE49-F238E27FC236}">
                <a16:creationId xmlns:a16="http://schemas.microsoft.com/office/drawing/2014/main" id="{0DC57ADB-1490-4C5E-B29F-66D3A6BB1495}"/>
              </a:ext>
            </a:extLst>
          </p:cNvPr>
          <p:cNvSpPr/>
          <p:nvPr/>
        </p:nvSpPr>
        <p:spPr>
          <a:xfrm>
            <a:off x="1639847" y="4071548"/>
            <a:ext cx="432048" cy="432048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5" name="Plus Sign 34">
            <a:extLst>
              <a:ext uri="{FF2B5EF4-FFF2-40B4-BE49-F238E27FC236}">
                <a16:creationId xmlns:a16="http://schemas.microsoft.com/office/drawing/2014/main" id="{E695DCF3-275B-43A4-8A98-4C106F969AF7}"/>
              </a:ext>
            </a:extLst>
          </p:cNvPr>
          <p:cNvSpPr/>
          <p:nvPr/>
        </p:nvSpPr>
        <p:spPr>
          <a:xfrm>
            <a:off x="2202100" y="4071548"/>
            <a:ext cx="432048" cy="432048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6" name="Plus Sign 35">
            <a:extLst>
              <a:ext uri="{FF2B5EF4-FFF2-40B4-BE49-F238E27FC236}">
                <a16:creationId xmlns:a16="http://schemas.microsoft.com/office/drawing/2014/main" id="{97DB1AE4-861E-4276-865C-D285EA1FB50F}"/>
              </a:ext>
            </a:extLst>
          </p:cNvPr>
          <p:cNvSpPr/>
          <p:nvPr/>
        </p:nvSpPr>
        <p:spPr>
          <a:xfrm>
            <a:off x="4714563" y="4503596"/>
            <a:ext cx="432048" cy="432048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7" name="Plus Sign 36">
            <a:extLst>
              <a:ext uri="{FF2B5EF4-FFF2-40B4-BE49-F238E27FC236}">
                <a16:creationId xmlns:a16="http://schemas.microsoft.com/office/drawing/2014/main" id="{01C9E934-E0D7-4EB1-9DDC-2D7F900F007A}"/>
              </a:ext>
            </a:extLst>
          </p:cNvPr>
          <p:cNvSpPr/>
          <p:nvPr/>
        </p:nvSpPr>
        <p:spPr>
          <a:xfrm>
            <a:off x="4713530" y="4930122"/>
            <a:ext cx="432048" cy="432048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8" name="Plus Sign 37">
            <a:extLst>
              <a:ext uri="{FF2B5EF4-FFF2-40B4-BE49-F238E27FC236}">
                <a16:creationId xmlns:a16="http://schemas.microsoft.com/office/drawing/2014/main" id="{9ED28D9E-A305-4836-9569-20403EF348EB}"/>
              </a:ext>
            </a:extLst>
          </p:cNvPr>
          <p:cNvSpPr/>
          <p:nvPr/>
        </p:nvSpPr>
        <p:spPr>
          <a:xfrm>
            <a:off x="7289389" y="4503596"/>
            <a:ext cx="432048" cy="432048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9" name="Plus Sign 38">
            <a:extLst>
              <a:ext uri="{FF2B5EF4-FFF2-40B4-BE49-F238E27FC236}">
                <a16:creationId xmlns:a16="http://schemas.microsoft.com/office/drawing/2014/main" id="{09C27CFF-6FCD-46AC-8057-4292D7E9E4A1}"/>
              </a:ext>
            </a:extLst>
          </p:cNvPr>
          <p:cNvSpPr/>
          <p:nvPr/>
        </p:nvSpPr>
        <p:spPr>
          <a:xfrm>
            <a:off x="7289389" y="4930122"/>
            <a:ext cx="432048" cy="432048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40" name="Plus Sign 39">
            <a:extLst>
              <a:ext uri="{FF2B5EF4-FFF2-40B4-BE49-F238E27FC236}">
                <a16:creationId xmlns:a16="http://schemas.microsoft.com/office/drawing/2014/main" id="{B4E2AB47-9E07-42EB-A062-F49C5A81432A}"/>
              </a:ext>
            </a:extLst>
          </p:cNvPr>
          <p:cNvSpPr/>
          <p:nvPr/>
        </p:nvSpPr>
        <p:spPr>
          <a:xfrm>
            <a:off x="9482628" y="4483679"/>
            <a:ext cx="432048" cy="432048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41" name="Plus Sign 40">
            <a:extLst>
              <a:ext uri="{FF2B5EF4-FFF2-40B4-BE49-F238E27FC236}">
                <a16:creationId xmlns:a16="http://schemas.microsoft.com/office/drawing/2014/main" id="{193A43DB-70EC-45AB-84B9-0B0EAC11E2AC}"/>
              </a:ext>
            </a:extLst>
          </p:cNvPr>
          <p:cNvSpPr/>
          <p:nvPr/>
        </p:nvSpPr>
        <p:spPr>
          <a:xfrm>
            <a:off x="10337712" y="4506214"/>
            <a:ext cx="432048" cy="432048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43" name="Plus Sign 42">
            <a:extLst>
              <a:ext uri="{FF2B5EF4-FFF2-40B4-BE49-F238E27FC236}">
                <a16:creationId xmlns:a16="http://schemas.microsoft.com/office/drawing/2014/main" id="{252185FF-0CF5-42EC-9B98-7DA88B26E4CA}"/>
              </a:ext>
            </a:extLst>
          </p:cNvPr>
          <p:cNvSpPr/>
          <p:nvPr/>
        </p:nvSpPr>
        <p:spPr>
          <a:xfrm>
            <a:off x="556255" y="4489199"/>
            <a:ext cx="432048" cy="432048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44" name="Plus Sign 43">
            <a:extLst>
              <a:ext uri="{FF2B5EF4-FFF2-40B4-BE49-F238E27FC236}">
                <a16:creationId xmlns:a16="http://schemas.microsoft.com/office/drawing/2014/main" id="{303D54EA-7E7F-4325-8FA2-93A213A0D5F7}"/>
              </a:ext>
            </a:extLst>
          </p:cNvPr>
          <p:cNvSpPr/>
          <p:nvPr/>
        </p:nvSpPr>
        <p:spPr>
          <a:xfrm>
            <a:off x="1118508" y="4489199"/>
            <a:ext cx="432048" cy="432048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45" name="Plus Sign 44">
            <a:extLst>
              <a:ext uri="{FF2B5EF4-FFF2-40B4-BE49-F238E27FC236}">
                <a16:creationId xmlns:a16="http://schemas.microsoft.com/office/drawing/2014/main" id="{EE1B3CD9-748F-47C3-A18E-66C61613E939}"/>
              </a:ext>
            </a:extLst>
          </p:cNvPr>
          <p:cNvSpPr/>
          <p:nvPr/>
        </p:nvSpPr>
        <p:spPr>
          <a:xfrm>
            <a:off x="2203680" y="4483679"/>
            <a:ext cx="432048" cy="432048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46" name="Plus Sign 45">
            <a:extLst>
              <a:ext uri="{FF2B5EF4-FFF2-40B4-BE49-F238E27FC236}">
                <a16:creationId xmlns:a16="http://schemas.microsoft.com/office/drawing/2014/main" id="{7607D3F3-D2CD-4ADE-B2A5-C4767B065095}"/>
              </a:ext>
            </a:extLst>
          </p:cNvPr>
          <p:cNvSpPr/>
          <p:nvPr/>
        </p:nvSpPr>
        <p:spPr>
          <a:xfrm>
            <a:off x="5726773" y="4071548"/>
            <a:ext cx="432048" cy="432048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47" name="Plus Sign 46">
            <a:extLst>
              <a:ext uri="{FF2B5EF4-FFF2-40B4-BE49-F238E27FC236}">
                <a16:creationId xmlns:a16="http://schemas.microsoft.com/office/drawing/2014/main" id="{46FD6A27-AFA8-4700-81B9-2A3A8FD5FA3F}"/>
              </a:ext>
            </a:extLst>
          </p:cNvPr>
          <p:cNvSpPr/>
          <p:nvPr/>
        </p:nvSpPr>
        <p:spPr>
          <a:xfrm>
            <a:off x="5727806" y="4498076"/>
            <a:ext cx="432048" cy="432048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48" name="Plus Sign 47">
            <a:extLst>
              <a:ext uri="{FF2B5EF4-FFF2-40B4-BE49-F238E27FC236}">
                <a16:creationId xmlns:a16="http://schemas.microsoft.com/office/drawing/2014/main" id="{5DD30B7E-6F4F-4802-B780-91CB30824DF6}"/>
              </a:ext>
            </a:extLst>
          </p:cNvPr>
          <p:cNvSpPr/>
          <p:nvPr/>
        </p:nvSpPr>
        <p:spPr>
          <a:xfrm>
            <a:off x="4718937" y="5351128"/>
            <a:ext cx="432048" cy="432048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49" name="Plus Sign 48">
            <a:extLst>
              <a:ext uri="{FF2B5EF4-FFF2-40B4-BE49-F238E27FC236}">
                <a16:creationId xmlns:a16="http://schemas.microsoft.com/office/drawing/2014/main" id="{292E7F06-7538-42CA-A289-1A143715B144}"/>
              </a:ext>
            </a:extLst>
          </p:cNvPr>
          <p:cNvSpPr/>
          <p:nvPr/>
        </p:nvSpPr>
        <p:spPr>
          <a:xfrm>
            <a:off x="7304025" y="5362170"/>
            <a:ext cx="432048" cy="432048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50" name="Plus Sign 49">
            <a:extLst>
              <a:ext uri="{FF2B5EF4-FFF2-40B4-BE49-F238E27FC236}">
                <a16:creationId xmlns:a16="http://schemas.microsoft.com/office/drawing/2014/main" id="{74AEFAA3-1DFD-44FD-A54E-EC47C4249C51}"/>
              </a:ext>
            </a:extLst>
          </p:cNvPr>
          <p:cNvSpPr/>
          <p:nvPr/>
        </p:nvSpPr>
        <p:spPr>
          <a:xfrm>
            <a:off x="7304025" y="5788696"/>
            <a:ext cx="432048" cy="432048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51" name="Plus Sign 50">
            <a:extLst>
              <a:ext uri="{FF2B5EF4-FFF2-40B4-BE49-F238E27FC236}">
                <a16:creationId xmlns:a16="http://schemas.microsoft.com/office/drawing/2014/main" id="{D4EADD7E-EFCA-4ECA-808A-7B53EB05C843}"/>
              </a:ext>
            </a:extLst>
          </p:cNvPr>
          <p:cNvSpPr/>
          <p:nvPr/>
        </p:nvSpPr>
        <p:spPr>
          <a:xfrm>
            <a:off x="7848411" y="4506214"/>
            <a:ext cx="432048" cy="432048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52" name="Plus Sign 51">
            <a:extLst>
              <a:ext uri="{FF2B5EF4-FFF2-40B4-BE49-F238E27FC236}">
                <a16:creationId xmlns:a16="http://schemas.microsoft.com/office/drawing/2014/main" id="{0A83A9C0-A62B-404C-A8CE-24CE75DD0DB0}"/>
              </a:ext>
            </a:extLst>
          </p:cNvPr>
          <p:cNvSpPr/>
          <p:nvPr/>
        </p:nvSpPr>
        <p:spPr>
          <a:xfrm>
            <a:off x="9483793" y="4930122"/>
            <a:ext cx="432048" cy="432048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53" name="Plus Sign 52">
            <a:extLst>
              <a:ext uri="{FF2B5EF4-FFF2-40B4-BE49-F238E27FC236}">
                <a16:creationId xmlns:a16="http://schemas.microsoft.com/office/drawing/2014/main" id="{6E63C717-547F-4515-88F1-179894A7583A}"/>
              </a:ext>
            </a:extLst>
          </p:cNvPr>
          <p:cNvSpPr/>
          <p:nvPr/>
        </p:nvSpPr>
        <p:spPr>
          <a:xfrm>
            <a:off x="9498429" y="5362170"/>
            <a:ext cx="432048" cy="432048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54" name="Plus Sign 53">
            <a:extLst>
              <a:ext uri="{FF2B5EF4-FFF2-40B4-BE49-F238E27FC236}">
                <a16:creationId xmlns:a16="http://schemas.microsoft.com/office/drawing/2014/main" id="{51A2AC69-7A8A-4DF6-A3E8-B45FD282E57B}"/>
              </a:ext>
            </a:extLst>
          </p:cNvPr>
          <p:cNvSpPr/>
          <p:nvPr/>
        </p:nvSpPr>
        <p:spPr>
          <a:xfrm>
            <a:off x="9498429" y="5788696"/>
            <a:ext cx="432048" cy="432048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EE740181-E52C-44D0-A42E-A7322B8F472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51384" y="3670928"/>
            <a:ext cx="521077" cy="486626"/>
          </a:xfrm>
          <a:prstGeom prst="rect">
            <a:avLst/>
          </a:prstGeom>
        </p:spPr>
      </p:pic>
      <p:pic>
        <p:nvPicPr>
          <p:cNvPr id="55" name="Graphic 54">
            <a:extLst>
              <a:ext uri="{FF2B5EF4-FFF2-40B4-BE49-F238E27FC236}">
                <a16:creationId xmlns:a16="http://schemas.microsoft.com/office/drawing/2014/main" id="{D43DB585-35FD-41FF-A675-49232B806A5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68586" y="3651192"/>
            <a:ext cx="521077" cy="486626"/>
          </a:xfrm>
          <a:prstGeom prst="rect">
            <a:avLst/>
          </a:prstGeom>
        </p:spPr>
      </p:pic>
      <p:pic>
        <p:nvPicPr>
          <p:cNvPr id="56" name="Graphic 55">
            <a:extLst>
              <a:ext uri="{FF2B5EF4-FFF2-40B4-BE49-F238E27FC236}">
                <a16:creationId xmlns:a16="http://schemas.microsoft.com/office/drawing/2014/main" id="{51FEE733-E043-488E-A894-77028B73694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144536" y="3636942"/>
            <a:ext cx="521077" cy="486626"/>
          </a:xfrm>
          <a:prstGeom prst="rect">
            <a:avLst/>
          </a:prstGeom>
        </p:spPr>
      </p:pic>
      <p:pic>
        <p:nvPicPr>
          <p:cNvPr id="57" name="Graphic 56">
            <a:extLst>
              <a:ext uri="{FF2B5EF4-FFF2-40B4-BE49-F238E27FC236}">
                <a16:creationId xmlns:a16="http://schemas.microsoft.com/office/drawing/2014/main" id="{054B2E07-ACAF-4863-A9A9-81781F80274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694114" y="3638672"/>
            <a:ext cx="521077" cy="486626"/>
          </a:xfrm>
          <a:prstGeom prst="rect">
            <a:avLst/>
          </a:prstGeom>
        </p:spPr>
      </p:pic>
      <p:pic>
        <p:nvPicPr>
          <p:cNvPr id="58" name="Graphic 57">
            <a:extLst>
              <a:ext uri="{FF2B5EF4-FFF2-40B4-BE49-F238E27FC236}">
                <a16:creationId xmlns:a16="http://schemas.microsoft.com/office/drawing/2014/main" id="{DC2CAEF6-41A6-4F8F-B4FC-A7B20D48033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266960" y="3634746"/>
            <a:ext cx="521077" cy="486626"/>
          </a:xfrm>
          <a:prstGeom prst="rect">
            <a:avLst/>
          </a:prstGeom>
        </p:spPr>
      </p:pic>
      <p:sp>
        <p:nvSpPr>
          <p:cNvPr id="59" name="Plus Sign 58">
            <a:extLst>
              <a:ext uri="{FF2B5EF4-FFF2-40B4-BE49-F238E27FC236}">
                <a16:creationId xmlns:a16="http://schemas.microsoft.com/office/drawing/2014/main" id="{33D0C021-4A32-418F-B74D-69DAEDECEF39}"/>
              </a:ext>
            </a:extLst>
          </p:cNvPr>
          <p:cNvSpPr/>
          <p:nvPr/>
        </p:nvSpPr>
        <p:spPr>
          <a:xfrm>
            <a:off x="1644970" y="4483679"/>
            <a:ext cx="432048" cy="432048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60" name="Graphic 59">
            <a:extLst>
              <a:ext uri="{FF2B5EF4-FFF2-40B4-BE49-F238E27FC236}">
                <a16:creationId xmlns:a16="http://schemas.microsoft.com/office/drawing/2014/main" id="{8B41DB45-C813-4F28-B14D-A889FC33797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658256" y="3645024"/>
            <a:ext cx="521077" cy="486626"/>
          </a:xfrm>
          <a:prstGeom prst="rect">
            <a:avLst/>
          </a:prstGeom>
        </p:spPr>
      </p:pic>
      <p:sp>
        <p:nvSpPr>
          <p:cNvPr id="63" name="Plus Sign 62">
            <a:extLst>
              <a:ext uri="{FF2B5EF4-FFF2-40B4-BE49-F238E27FC236}">
                <a16:creationId xmlns:a16="http://schemas.microsoft.com/office/drawing/2014/main" id="{2335E6A9-AC7C-4448-A3F7-E9687CD18D43}"/>
              </a:ext>
            </a:extLst>
          </p:cNvPr>
          <p:cNvSpPr/>
          <p:nvPr/>
        </p:nvSpPr>
        <p:spPr>
          <a:xfrm>
            <a:off x="7849837" y="4927620"/>
            <a:ext cx="432048" cy="432048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64" name="Graphic 63">
            <a:extLst>
              <a:ext uri="{FF2B5EF4-FFF2-40B4-BE49-F238E27FC236}">
                <a16:creationId xmlns:a16="http://schemas.microsoft.com/office/drawing/2014/main" id="{4315807E-D82E-40A5-BC3F-CB954D8CEBE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854151" y="3618099"/>
            <a:ext cx="521077" cy="486626"/>
          </a:xfrm>
          <a:prstGeom prst="rect">
            <a:avLst/>
          </a:prstGeom>
        </p:spPr>
      </p:pic>
      <p:sp>
        <p:nvSpPr>
          <p:cNvPr id="65" name="Plus Sign 64">
            <a:extLst>
              <a:ext uri="{FF2B5EF4-FFF2-40B4-BE49-F238E27FC236}">
                <a16:creationId xmlns:a16="http://schemas.microsoft.com/office/drawing/2014/main" id="{CFA67D87-8AD0-4642-88D7-393FC0A6F761}"/>
              </a:ext>
            </a:extLst>
          </p:cNvPr>
          <p:cNvSpPr/>
          <p:nvPr/>
        </p:nvSpPr>
        <p:spPr>
          <a:xfrm>
            <a:off x="9503671" y="6200829"/>
            <a:ext cx="432048" cy="432048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66" name="Graphic 65">
            <a:extLst>
              <a:ext uri="{FF2B5EF4-FFF2-40B4-BE49-F238E27FC236}">
                <a16:creationId xmlns:a16="http://schemas.microsoft.com/office/drawing/2014/main" id="{A185E644-ADD9-4C60-88DC-3E607B8C1E3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732556" y="3628212"/>
            <a:ext cx="521077" cy="486626"/>
          </a:xfrm>
          <a:prstGeom prst="rect">
            <a:avLst/>
          </a:prstGeom>
        </p:spPr>
      </p:pic>
      <p:pic>
        <p:nvPicPr>
          <p:cNvPr id="67" name="Graphic 66">
            <a:extLst>
              <a:ext uri="{FF2B5EF4-FFF2-40B4-BE49-F238E27FC236}">
                <a16:creationId xmlns:a16="http://schemas.microsoft.com/office/drawing/2014/main" id="{8B12F497-638F-4E10-B146-DBA2117006D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498429" y="3610107"/>
            <a:ext cx="521077" cy="486626"/>
          </a:xfrm>
          <a:prstGeom prst="rect">
            <a:avLst/>
          </a:prstGeom>
        </p:spPr>
      </p:pic>
      <p:pic>
        <p:nvPicPr>
          <p:cNvPr id="68" name="Graphic 67">
            <a:extLst>
              <a:ext uri="{FF2B5EF4-FFF2-40B4-BE49-F238E27FC236}">
                <a16:creationId xmlns:a16="http://schemas.microsoft.com/office/drawing/2014/main" id="{0DD1AEE0-4419-4752-830B-721896D79AD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345377" y="3610990"/>
            <a:ext cx="521077" cy="486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323778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A0E8691-ECA2-46CD-B51E-615606DC85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B5B0B1F6-07BB-476E-B040-2745FF53AE0E}" type="slidenum">
              <a:rPr lang="en-US" smtClean="0">
                <a:solidFill>
                  <a:srgbClr val="333332"/>
                </a:solidFill>
                <a:latin typeface="Helvetica"/>
              </a:rPr>
              <a:pPr>
                <a:defRPr/>
              </a:pPr>
              <a:t>2</a:t>
            </a:fld>
            <a:endParaRPr lang="en-US"/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564E0731-02E6-4C69-90C8-7CC7363710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492" y="1848247"/>
            <a:ext cx="4607768" cy="4672012"/>
          </a:xfrm>
        </p:spPr>
        <p:txBody>
          <a:bodyPr>
            <a:normAutofit lnSpcReduction="10000"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BE" sz="2000" dirty="0"/>
              <a:t>Dans cet espace de dialogue, il vous est demandé de lever la main (virtuellement) pour demander la parole  -&gt; utiliser la commande dans la barre en bas - dans "participant" cliquez sur "lever la main »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BE" sz="2000" dirty="0"/>
              <a:t>Soyez concis, nous proposons un maximum de 2 minutes par intervention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BE" sz="2000" dirty="0"/>
              <a:t> Pour faciliter le travail de PV cette conversation peut être enregistrée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BE" sz="2000" dirty="0"/>
              <a:t> Rester en « muet » lorsque l'on écoute permet de réduire les bruits de fond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BE" sz="2000" dirty="0"/>
              <a:t>En cas de problème technique appeler le numéro suivant : 02/279.50.50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68A1B17E-968B-41A1-8CA1-61820342265F}"/>
              </a:ext>
            </a:extLst>
          </p:cNvPr>
          <p:cNvSpPr txBox="1">
            <a:spLocks noGrp="1"/>
          </p:cNvSpPr>
          <p:nvPr>
            <p:ph type="body" sz="quarter" idx="10"/>
          </p:nvPr>
        </p:nvSpPr>
        <p:spPr>
          <a:xfrm>
            <a:off x="6023992" y="1954985"/>
            <a:ext cx="5184775" cy="43211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nl-NL" sz="2000" dirty="0"/>
              <a:t>In deze dialoogruimte wordt u gevraagd uw hand (virtueel) op te steken om het woord te vragen.==&gt; gebruik hiervoor het commando in de onderste balk - in "deelnemer" klikt u op "steek je hand op".</a:t>
            </a:r>
          </a:p>
          <a:p>
            <a:pPr algn="just"/>
            <a:r>
              <a:rPr lang="nl-NL" sz="2000" dirty="0"/>
              <a:t>Wees beknopt, we stellen een spreektijd van 2 minuten voor.</a:t>
            </a:r>
          </a:p>
          <a:p>
            <a:pPr algn="just"/>
            <a:r>
              <a:rPr lang="fr-BE" sz="2000" dirty="0"/>
              <a:t> </a:t>
            </a:r>
            <a:r>
              <a:rPr lang="nl-NL" sz="2000" dirty="0"/>
              <a:t>voor het opstellen van het vergaderverslag kan dit gesprek worden opgenomen.</a:t>
            </a:r>
          </a:p>
          <a:p>
            <a:pPr algn="just"/>
            <a:r>
              <a:rPr lang="fr-BE" sz="2000" dirty="0"/>
              <a:t> </a:t>
            </a:r>
            <a:r>
              <a:rPr lang="nl-NL" sz="2000" dirty="0"/>
              <a:t>uw microfoon op “</a:t>
            </a:r>
            <a:r>
              <a:rPr lang="nl-NL" sz="2000" dirty="0" err="1"/>
              <a:t>mute</a:t>
            </a:r>
            <a:r>
              <a:rPr lang="nl-NL" sz="2000" dirty="0"/>
              <a:t>” tijdens het luisteren helpt bij het verminderen van achtergrondgeluiden.</a:t>
            </a:r>
          </a:p>
          <a:p>
            <a:pPr algn="just"/>
            <a:r>
              <a:rPr lang="fr-BE" sz="2000" dirty="0"/>
              <a:t> </a:t>
            </a:r>
            <a:r>
              <a:rPr lang="nl-NL" sz="2000" dirty="0"/>
              <a:t>Bel in geval van technische problemen het volgende nummer: 02/279.50.50</a:t>
            </a:r>
            <a:endParaRPr lang="fr-BE" sz="2000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93EDE24-302D-4678-B67A-6D4376463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44" y="692696"/>
            <a:ext cx="11809312" cy="1008113"/>
          </a:xfrm>
        </p:spPr>
        <p:txBody>
          <a:bodyPr/>
          <a:lstStyle/>
          <a:p>
            <a:r>
              <a:rPr lang="fr-BE" dirty="0"/>
              <a:t>Bienvenue 		      Welkom</a:t>
            </a:r>
          </a:p>
        </p:txBody>
      </p:sp>
    </p:spTree>
    <p:extLst>
      <p:ext uri="{BB962C8B-B14F-4D97-AF65-F5344CB8AC3E}">
        <p14:creationId xmlns:p14="http://schemas.microsoft.com/office/powerpoint/2010/main" val="3240514619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id="{F2A30851-DF5F-4443-99AA-5CD016E58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6905" y="548680"/>
            <a:ext cx="9073008" cy="1008113"/>
          </a:xfrm>
        </p:spPr>
        <p:txBody>
          <a:bodyPr>
            <a:normAutofit/>
          </a:bodyPr>
          <a:lstStyle/>
          <a:p>
            <a:r>
              <a:rPr lang="en-US" b="1" dirty="0"/>
              <a:t>SUITE DU PROCESSUS PARTICIPATIF</a:t>
            </a:r>
            <a:endParaRPr lang="fr-BE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B93D8E-6B26-4FF9-AF40-553EFFB9D49A}"/>
              </a:ext>
            </a:extLst>
          </p:cNvPr>
          <p:cNvSpPr txBox="1"/>
          <p:nvPr/>
        </p:nvSpPr>
        <p:spPr>
          <a:xfrm>
            <a:off x="515380" y="1988840"/>
            <a:ext cx="1116124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dirty="0"/>
              <a:t>PANEL</a:t>
            </a:r>
          </a:p>
          <a:p>
            <a:endParaRPr lang="fr-BE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2400" i="1" dirty="0"/>
              <a:t>Validation de tous les candidats désignés</a:t>
            </a:r>
          </a:p>
          <a:p>
            <a:endParaRPr lang="fr-BE" sz="2400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2400" i="1" dirty="0"/>
              <a:t>Liste de suppléants</a:t>
            </a:r>
          </a:p>
          <a:p>
            <a:endParaRPr lang="fr-BE" sz="2400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2400" i="1" dirty="0"/>
              <a:t>Réunion de démarrage pour le panel citoyen</a:t>
            </a:r>
          </a:p>
          <a:p>
            <a:endParaRPr lang="fr-BE" sz="2400" i="1" dirty="0"/>
          </a:p>
          <a:p>
            <a:endParaRPr lang="fr-BE" sz="2400" i="1" dirty="0"/>
          </a:p>
          <a:p>
            <a:r>
              <a:rPr lang="fr-BE" sz="2400" dirty="0"/>
              <a:t>RENCONTRES CITOYENNES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BE" sz="1600" i="1" dirty="0"/>
          </a:p>
        </p:txBody>
      </p:sp>
    </p:spTree>
    <p:extLst>
      <p:ext uri="{BB962C8B-B14F-4D97-AF65-F5344CB8AC3E}">
        <p14:creationId xmlns:p14="http://schemas.microsoft.com/office/powerpoint/2010/main" val="1847412126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id="{F2A30851-DF5F-4443-99AA-5CD016E58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6905" y="548680"/>
            <a:ext cx="9073008" cy="1008113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PARTICIPATION CITOYENNE AU COURS DE L’ETUDE D’AMENAGEMENT</a:t>
            </a:r>
            <a:endParaRPr lang="fr-BE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6109D0-E3E8-4410-AB9F-7D056B4F82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679" y="1729403"/>
            <a:ext cx="6098385" cy="43545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4B93D8E-6B26-4FF9-AF40-553EFFB9D49A}"/>
              </a:ext>
            </a:extLst>
          </p:cNvPr>
          <p:cNvSpPr txBox="1"/>
          <p:nvPr/>
        </p:nvSpPr>
        <p:spPr>
          <a:xfrm>
            <a:off x="7104112" y="1628800"/>
            <a:ext cx="4608512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endParaRPr lang="fr-BE" b="1" dirty="0"/>
          </a:p>
          <a:p>
            <a:pPr>
              <a:spcAft>
                <a:spcPts val="600"/>
              </a:spcAft>
            </a:pPr>
            <a:r>
              <a:rPr lang="fr-BE" sz="2400" b="1" dirty="0"/>
              <a:t>Minimum 7 rencontres sur 12 mois:</a:t>
            </a:r>
          </a:p>
          <a:p>
            <a:pPr marL="342900" indent="-342900">
              <a:spcAft>
                <a:spcPts val="600"/>
              </a:spcAft>
              <a:buFontTx/>
              <a:buChar char="-"/>
            </a:pPr>
            <a:r>
              <a:rPr lang="fr-BE" sz="2400" b="1" dirty="0"/>
              <a:t>En fonction des profils (commerçants, habitants, associations)</a:t>
            </a:r>
          </a:p>
          <a:p>
            <a:pPr marL="342900" indent="-342900">
              <a:spcAft>
                <a:spcPts val="600"/>
              </a:spcAft>
              <a:buFontTx/>
              <a:buChar char="-"/>
            </a:pPr>
            <a:r>
              <a:rPr lang="fr-BE" sz="2400" b="1" dirty="0"/>
              <a:t>En fonction du secteur </a:t>
            </a:r>
          </a:p>
          <a:p>
            <a:pPr marL="800100" lvl="1" indent="-342900">
              <a:spcAft>
                <a:spcPts val="600"/>
              </a:spcAft>
              <a:buFontTx/>
              <a:buChar char="-"/>
            </a:pPr>
            <a:r>
              <a:rPr lang="fr-BE" sz="2400" b="1" dirty="0"/>
              <a:t>Croix de Feu-</a:t>
            </a:r>
            <a:r>
              <a:rPr lang="fr-BE" sz="2400" b="1" dirty="0" err="1"/>
              <a:t>Heembeek</a:t>
            </a:r>
            <a:endParaRPr lang="fr-BE" sz="2400" b="1" dirty="0"/>
          </a:p>
          <a:p>
            <a:pPr marL="800100" lvl="1" indent="-342900">
              <a:spcAft>
                <a:spcPts val="600"/>
              </a:spcAft>
              <a:buFontTx/>
              <a:buChar char="-"/>
            </a:pPr>
            <a:r>
              <a:rPr lang="fr-BE" sz="2400" b="1" dirty="0" err="1"/>
              <a:t>Zavelput</a:t>
            </a:r>
            <a:r>
              <a:rPr lang="fr-BE" sz="2400" b="1" dirty="0"/>
              <a:t>- </a:t>
            </a:r>
            <a:r>
              <a:rPr lang="fr-BE" sz="2400" b="1" dirty="0" err="1"/>
              <a:t>Vekemans</a:t>
            </a:r>
            <a:endParaRPr lang="fr-BE" sz="2400" b="1" dirty="0"/>
          </a:p>
          <a:p>
            <a:pPr marL="800100" lvl="1" indent="-342900">
              <a:spcAft>
                <a:spcPts val="600"/>
              </a:spcAft>
              <a:buFontTx/>
              <a:buChar char="-"/>
            </a:pPr>
            <a:r>
              <a:rPr lang="fr-BE" sz="2400" b="1" dirty="0"/>
              <a:t>Chemin Vert- Hôpital militaire</a:t>
            </a:r>
          </a:p>
          <a:p>
            <a:pPr>
              <a:spcAft>
                <a:spcPts val="600"/>
              </a:spcAft>
            </a:pPr>
            <a:r>
              <a:rPr lang="fr-BE" sz="2400" b="1"/>
              <a:t>Sur </a:t>
            </a:r>
            <a:r>
              <a:rPr lang="fr-BE" sz="2400" b="1" dirty="0"/>
              <a:t>mesure</a:t>
            </a:r>
            <a:endParaRPr lang="fr-BE" sz="2400" dirty="0"/>
          </a:p>
          <a:p>
            <a:endParaRPr lang="fr-BE" sz="1600" i="1" dirty="0"/>
          </a:p>
          <a:p>
            <a:endParaRPr lang="fr-BE" sz="1600" i="1" dirty="0"/>
          </a:p>
        </p:txBody>
      </p:sp>
    </p:spTree>
    <p:extLst>
      <p:ext uri="{BB962C8B-B14F-4D97-AF65-F5344CB8AC3E}">
        <p14:creationId xmlns:p14="http://schemas.microsoft.com/office/powerpoint/2010/main" val="2120523568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">
            <a:extLst>
              <a:ext uri="{FF2B5EF4-FFF2-40B4-BE49-F238E27FC236}">
                <a16:creationId xmlns:a16="http://schemas.microsoft.com/office/drawing/2014/main" id="{1397EBA6-ECA9-4449-92C8-D4383A47229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1225" y="1844824"/>
            <a:ext cx="10369550" cy="1728192"/>
          </a:xfrm>
        </p:spPr>
        <p:txBody>
          <a:bodyPr wrap="square" anchor="ctr">
            <a:normAutofit/>
          </a:bodyPr>
          <a:lstStyle>
            <a:lvl1pPr marL="0" indent="0" algn="ctr">
              <a:buNone/>
              <a:defRPr sz="4400"/>
            </a:lvl1pPr>
          </a:lstStyle>
          <a:p>
            <a:pPr lvl="0"/>
            <a:r>
              <a:rPr lang="en-US" b="1" dirty="0">
                <a:solidFill>
                  <a:srgbClr val="333332"/>
                </a:solidFill>
                <a:latin typeface="Helvetica"/>
              </a:rPr>
              <a:t>Merci - </a:t>
            </a:r>
            <a:r>
              <a:rPr lang="en-US" b="1" dirty="0" err="1">
                <a:solidFill>
                  <a:srgbClr val="333332"/>
                </a:solidFill>
                <a:latin typeface="Helvetica"/>
              </a:rPr>
              <a:t>Bedankt</a:t>
            </a:r>
            <a:endParaRPr lang="en-US" b="1" dirty="0">
              <a:solidFill>
                <a:srgbClr val="333332"/>
              </a:solidFill>
              <a:latin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454440036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5614CC-EE6B-4B75-871A-158D141E94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625" y="548680"/>
            <a:ext cx="11809312" cy="1008113"/>
          </a:xfrm>
        </p:spPr>
        <p:txBody>
          <a:bodyPr/>
          <a:lstStyle/>
          <a:p>
            <a:r>
              <a:rPr lang="fr-BE" dirty="0"/>
              <a:t>BIENVENUE - WELKOM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57C5D5-213D-4D64-9F6D-500A270AA1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9976" y="1997695"/>
            <a:ext cx="5904656" cy="4118582"/>
          </a:xfrm>
        </p:spPr>
        <p:txBody>
          <a:bodyPr/>
          <a:lstStyle/>
          <a:p>
            <a:pPr marL="1200150" lvl="1" indent="-457200">
              <a:buFontTx/>
              <a:buChar char="-"/>
            </a:pPr>
            <a:r>
              <a:rPr lang="fr-BE" sz="3200" dirty="0" err="1"/>
              <a:t>Wie</a:t>
            </a:r>
            <a:r>
              <a:rPr lang="fr-BE" sz="3200" dirty="0"/>
              <a:t> </a:t>
            </a:r>
            <a:r>
              <a:rPr lang="fr-BE" sz="3200" dirty="0" err="1"/>
              <a:t>zijn</a:t>
            </a:r>
            <a:r>
              <a:rPr lang="fr-BE" sz="3200" dirty="0"/>
              <a:t> </a:t>
            </a:r>
            <a:r>
              <a:rPr lang="fr-BE" sz="3200" dirty="0" err="1"/>
              <a:t>we</a:t>
            </a:r>
            <a:r>
              <a:rPr lang="fr-BE" sz="3200" dirty="0"/>
              <a:t>?</a:t>
            </a:r>
          </a:p>
          <a:p>
            <a:pPr marL="1600200" lvl="2" indent="-457200">
              <a:buFontTx/>
              <a:buChar char="-"/>
            </a:pPr>
            <a:r>
              <a:rPr lang="fr-BE" sz="2800" dirty="0" err="1"/>
              <a:t>Organiserend</a:t>
            </a:r>
            <a:r>
              <a:rPr lang="fr-BE" sz="2800" dirty="0"/>
              <a:t> team</a:t>
            </a:r>
          </a:p>
          <a:p>
            <a:pPr marL="1600200" lvl="2" indent="-457200">
              <a:buFontTx/>
              <a:buChar char="-"/>
            </a:pPr>
            <a:r>
              <a:rPr lang="fr-BE" sz="2800" dirty="0"/>
              <a:t>Team van </a:t>
            </a:r>
            <a:r>
              <a:rPr lang="fr-BE" sz="2800" dirty="0" err="1"/>
              <a:t>facilitatoren</a:t>
            </a:r>
            <a:endParaRPr lang="fr-BE" sz="2800" dirty="0"/>
          </a:p>
          <a:p>
            <a:pPr marL="1600200" lvl="2" indent="-457200">
              <a:buFontTx/>
              <a:buChar char="-"/>
            </a:pPr>
            <a:r>
              <a:rPr lang="fr-BE" sz="2800" dirty="0" err="1"/>
              <a:t>Technische</a:t>
            </a:r>
            <a:r>
              <a:rPr lang="fr-BE" sz="2800" dirty="0"/>
              <a:t> </a:t>
            </a:r>
            <a:r>
              <a:rPr lang="fr-BE" sz="2800" dirty="0" err="1"/>
              <a:t>ondersteuning</a:t>
            </a:r>
            <a:endParaRPr lang="fr-BE" sz="2800" dirty="0"/>
          </a:p>
          <a:p>
            <a:pPr lvl="1" indent="0">
              <a:buNone/>
            </a:pPr>
            <a:endParaRPr lang="fr-BE" dirty="0"/>
          </a:p>
          <a:p>
            <a:pPr marL="1200150" lvl="1" indent="-457200">
              <a:buFontTx/>
              <a:buChar char="-"/>
            </a:pPr>
            <a:r>
              <a:rPr lang="fr-BE" sz="3200" dirty="0" err="1"/>
              <a:t>Waarom</a:t>
            </a:r>
            <a:r>
              <a:rPr lang="fr-BE" sz="3200" dirty="0"/>
              <a:t> </a:t>
            </a:r>
            <a:r>
              <a:rPr lang="fr-BE" sz="3200" dirty="0" err="1"/>
              <a:t>zijn</a:t>
            </a:r>
            <a:r>
              <a:rPr lang="fr-BE" sz="3200" dirty="0"/>
              <a:t> </a:t>
            </a:r>
            <a:r>
              <a:rPr lang="fr-BE" sz="3200" dirty="0" err="1"/>
              <a:t>we</a:t>
            </a:r>
            <a:r>
              <a:rPr lang="fr-BE" sz="3200" dirty="0"/>
              <a:t> hier?</a:t>
            </a:r>
          </a:p>
          <a:p>
            <a:pPr marL="457200" indent="-457200">
              <a:buFontTx/>
              <a:buChar char="-"/>
            </a:pPr>
            <a:endParaRPr lang="fr-B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85668D-CC10-48A7-97DC-7A3A67744C5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198B53-1127-40CD-9C06-F84C6BC858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C3EEC7-22B3-43D3-822B-09D2A318F4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B5B0B1F6-07BB-476E-B040-2745FF53AE0E}" type="slidenum">
              <a:rPr lang="en-US" smtClean="0">
                <a:solidFill>
                  <a:srgbClr val="333332"/>
                </a:solidFill>
                <a:latin typeface="Helvetica"/>
              </a:rPr>
              <a:pPr>
                <a:defRPr/>
              </a:pPr>
              <a:t>3</a:t>
            </a:fld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4115C44-2B3B-42F4-B74A-6B544A694DD6}"/>
              </a:ext>
            </a:extLst>
          </p:cNvPr>
          <p:cNvSpPr txBox="1">
            <a:spLocks/>
          </p:cNvSpPr>
          <p:nvPr/>
        </p:nvSpPr>
        <p:spPr bwMode="auto">
          <a:xfrm>
            <a:off x="623392" y="2060847"/>
            <a:ext cx="5760640" cy="428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Tx/>
              <a:buChar char="-"/>
            </a:pPr>
            <a:r>
              <a:rPr lang="fr-BE" dirty="0"/>
              <a:t>Qui sommes-nous?</a:t>
            </a:r>
          </a:p>
          <a:p>
            <a:pPr marL="1200150" lvl="1" indent="-457200">
              <a:buFontTx/>
              <a:buChar char="-"/>
            </a:pPr>
            <a:r>
              <a:rPr lang="fr-BE" dirty="0"/>
              <a:t>Equipe organisatrice</a:t>
            </a:r>
          </a:p>
          <a:p>
            <a:pPr marL="1200150" lvl="1" indent="-457200">
              <a:buFontTx/>
              <a:buChar char="-"/>
            </a:pPr>
            <a:r>
              <a:rPr lang="fr-BE" dirty="0"/>
              <a:t>Equipe de facilitatrices</a:t>
            </a:r>
          </a:p>
          <a:p>
            <a:pPr marL="1200150" lvl="1" indent="-457200">
              <a:buFontTx/>
              <a:buChar char="-"/>
            </a:pPr>
            <a:r>
              <a:rPr lang="fr-BE" dirty="0"/>
              <a:t>Equipe technique</a:t>
            </a:r>
          </a:p>
          <a:p>
            <a:endParaRPr lang="fr-BE" dirty="0"/>
          </a:p>
          <a:p>
            <a:pPr marL="457200" indent="-457200">
              <a:buFontTx/>
              <a:buChar char="-"/>
            </a:pPr>
            <a:r>
              <a:rPr lang="fr-BE" dirty="0"/>
              <a:t>Pourquoi sommes-nous ici?</a:t>
            </a:r>
          </a:p>
          <a:p>
            <a:pPr marL="457200" indent="-457200">
              <a:buFontTx/>
              <a:buChar char="-"/>
            </a:pPr>
            <a:endParaRPr lang="fr-BE" dirty="0"/>
          </a:p>
          <a:p>
            <a:pPr lvl="1" indent="0">
              <a:buNone/>
            </a:pPr>
            <a:endParaRPr lang="fr-BE" dirty="0"/>
          </a:p>
          <a:p>
            <a:pPr lvl="1" indent="0">
              <a:buFont typeface="Arial"/>
              <a:buNone/>
            </a:pP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593245028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5614CC-EE6B-4B75-871A-158D141E94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625" y="548680"/>
            <a:ext cx="11809312" cy="1008113"/>
          </a:xfrm>
        </p:spPr>
        <p:txBody>
          <a:bodyPr/>
          <a:lstStyle/>
          <a:p>
            <a:r>
              <a:rPr lang="fr-BE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57C5D5-213D-4D64-9F6D-500A270AA1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64282" y="1677905"/>
            <a:ext cx="5470655" cy="4536504"/>
          </a:xfrm>
        </p:spPr>
        <p:txBody>
          <a:bodyPr/>
          <a:lstStyle/>
          <a:p>
            <a:pPr marL="457200" indent="-457200">
              <a:buFontTx/>
              <a:buChar char="-"/>
            </a:pPr>
            <a:r>
              <a:rPr lang="fr-BE" dirty="0" err="1"/>
              <a:t>Doelstellling</a:t>
            </a:r>
            <a:r>
              <a:rPr lang="fr-BE" dirty="0"/>
              <a:t> van de </a:t>
            </a:r>
            <a:r>
              <a:rPr lang="fr-BE" dirty="0" err="1"/>
              <a:t>avond</a:t>
            </a:r>
            <a:endParaRPr lang="fr-BE" dirty="0"/>
          </a:p>
          <a:p>
            <a:pPr marL="1200150" lvl="1" indent="-457200">
              <a:buFontTx/>
              <a:buChar char="-"/>
            </a:pPr>
            <a:r>
              <a:rPr lang="fr-BE" dirty="0" err="1"/>
              <a:t>Video</a:t>
            </a:r>
            <a:endParaRPr lang="fr-BE" dirty="0"/>
          </a:p>
          <a:p>
            <a:pPr marL="1200150" lvl="1" indent="-457200">
              <a:buFontTx/>
              <a:buChar char="-"/>
            </a:pPr>
            <a:r>
              <a:rPr lang="fr-BE" dirty="0" err="1"/>
              <a:t>Lopend</a:t>
            </a:r>
            <a:r>
              <a:rPr lang="fr-BE" dirty="0"/>
              <a:t> </a:t>
            </a:r>
            <a:r>
              <a:rPr lang="fr-BE" dirty="0" err="1"/>
              <a:t>proces</a:t>
            </a:r>
            <a:endParaRPr lang="fr-BE" dirty="0"/>
          </a:p>
          <a:p>
            <a:pPr marL="457200" indent="-457200">
              <a:buFontTx/>
              <a:buChar char="-"/>
            </a:pPr>
            <a:r>
              <a:rPr lang="fr-BE" dirty="0" err="1"/>
              <a:t>Selectiecriteria</a:t>
            </a:r>
            <a:endParaRPr lang="fr-BE" dirty="0"/>
          </a:p>
          <a:p>
            <a:pPr marL="457200" indent="-457200">
              <a:buFontTx/>
              <a:buChar char="-"/>
            </a:pPr>
            <a:r>
              <a:rPr lang="fr-BE" dirty="0" err="1"/>
              <a:t>Voorstel</a:t>
            </a:r>
            <a:r>
              <a:rPr lang="fr-BE" dirty="0"/>
              <a:t> panel</a:t>
            </a:r>
          </a:p>
          <a:p>
            <a:pPr marL="1200150" lvl="1" indent="-457200">
              <a:buFontTx/>
              <a:buChar char="-"/>
            </a:pPr>
            <a:r>
              <a:rPr lang="fr-BE" dirty="0" err="1"/>
              <a:t>Uitleg</a:t>
            </a:r>
            <a:r>
              <a:rPr lang="fr-BE" dirty="0"/>
              <a:t> </a:t>
            </a:r>
            <a:r>
              <a:rPr lang="fr-BE" dirty="0" err="1"/>
              <a:t>methodologie</a:t>
            </a:r>
            <a:endParaRPr lang="fr-BE" dirty="0"/>
          </a:p>
          <a:p>
            <a:pPr marL="1200150" lvl="1" indent="-457200">
              <a:buFontTx/>
              <a:buChar char="-"/>
            </a:pPr>
            <a:r>
              <a:rPr lang="fr-BE" dirty="0"/>
              <a:t>Analyse van de </a:t>
            </a:r>
            <a:r>
              <a:rPr lang="fr-BE" dirty="0" err="1"/>
              <a:t>kandidaturen</a:t>
            </a:r>
            <a:endParaRPr lang="fr-BE" dirty="0"/>
          </a:p>
          <a:p>
            <a:pPr marL="457200" indent="-457200">
              <a:buFontTx/>
              <a:buChar char="-"/>
            </a:pPr>
            <a:r>
              <a:rPr lang="fr-BE" dirty="0" err="1"/>
              <a:t>Vervolg</a:t>
            </a:r>
            <a:r>
              <a:rPr lang="fr-BE" dirty="0"/>
              <a:t> </a:t>
            </a:r>
            <a:r>
              <a:rPr lang="fr-BE" dirty="0" err="1"/>
              <a:t>participatief</a:t>
            </a:r>
            <a:r>
              <a:rPr lang="fr-BE" dirty="0"/>
              <a:t> </a:t>
            </a:r>
            <a:r>
              <a:rPr lang="fr-BE" dirty="0" err="1"/>
              <a:t>proces</a:t>
            </a:r>
            <a:endParaRPr lang="fr-BE" dirty="0"/>
          </a:p>
          <a:p>
            <a:pPr marL="1200150" lvl="1" indent="-457200">
              <a:buFontTx/>
              <a:buChar char="-"/>
            </a:pPr>
            <a:endParaRPr lang="fr-BE" dirty="0"/>
          </a:p>
          <a:p>
            <a:pPr marL="457200" indent="-457200">
              <a:buFontTx/>
              <a:buChar char="-"/>
            </a:pPr>
            <a:endParaRPr lang="fr-B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85668D-CC10-48A7-97DC-7A3A67744C5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198B53-1127-40CD-9C06-F84C6BC858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C3EEC7-22B3-43D3-822B-09D2A318F4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B5B0B1F6-07BB-476E-B040-2745FF53AE0E}" type="slidenum">
              <a:rPr lang="en-US" smtClean="0">
                <a:solidFill>
                  <a:srgbClr val="333332"/>
                </a:solidFill>
                <a:latin typeface="Helvetica"/>
              </a:rPr>
              <a:pPr>
                <a:defRPr/>
              </a:pPr>
              <a:t>4</a:t>
            </a:fld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4115C44-2B3B-42F4-B74A-6B544A694DD6}"/>
              </a:ext>
            </a:extLst>
          </p:cNvPr>
          <p:cNvSpPr txBox="1">
            <a:spLocks/>
          </p:cNvSpPr>
          <p:nvPr/>
        </p:nvSpPr>
        <p:spPr bwMode="auto">
          <a:xfrm>
            <a:off x="623392" y="1677905"/>
            <a:ext cx="5760640" cy="4672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Tx/>
              <a:buChar char="-"/>
            </a:pPr>
            <a:r>
              <a:rPr lang="fr-BE" dirty="0"/>
              <a:t>Objectif de la soirée</a:t>
            </a:r>
          </a:p>
          <a:p>
            <a:pPr marL="1200150" lvl="1" indent="-457200">
              <a:buFontTx/>
              <a:buChar char="-"/>
            </a:pPr>
            <a:r>
              <a:rPr lang="fr-BE" dirty="0"/>
              <a:t>Vidéo</a:t>
            </a:r>
          </a:p>
          <a:p>
            <a:pPr marL="1200150" lvl="1" indent="-457200">
              <a:buFontTx/>
              <a:buChar char="-"/>
            </a:pPr>
            <a:r>
              <a:rPr lang="fr-BE" dirty="0"/>
              <a:t>Processus en cours</a:t>
            </a:r>
          </a:p>
          <a:p>
            <a:pPr marL="457200" indent="-457200">
              <a:buFontTx/>
              <a:buChar char="-"/>
            </a:pPr>
            <a:r>
              <a:rPr lang="fr-BE" dirty="0"/>
              <a:t>Rappel: critères de sélection</a:t>
            </a:r>
          </a:p>
          <a:p>
            <a:pPr marL="457200" indent="-457200">
              <a:buFontTx/>
              <a:buChar char="-"/>
            </a:pPr>
            <a:r>
              <a:rPr lang="fr-BE" dirty="0"/>
              <a:t>Proposition du panel</a:t>
            </a:r>
          </a:p>
          <a:p>
            <a:pPr marL="1200150" lvl="1" indent="-457200">
              <a:buFontTx/>
              <a:buChar char="-"/>
            </a:pPr>
            <a:r>
              <a:rPr lang="fr-BE" dirty="0"/>
              <a:t>Explication de la méthodologie</a:t>
            </a:r>
          </a:p>
          <a:p>
            <a:pPr marL="1200150" lvl="1" indent="-457200">
              <a:buFontTx/>
              <a:buChar char="-"/>
            </a:pPr>
            <a:r>
              <a:rPr lang="fr-BE" dirty="0"/>
              <a:t>Analyse des candidatures</a:t>
            </a:r>
          </a:p>
          <a:p>
            <a:pPr marL="457200" indent="-457200">
              <a:buFontTx/>
              <a:buChar char="-"/>
            </a:pPr>
            <a:r>
              <a:rPr lang="fr-BE" dirty="0"/>
              <a:t>Suite du processus participatif</a:t>
            </a:r>
          </a:p>
          <a:p>
            <a:pPr lvl="1" indent="0">
              <a:buFont typeface="Arial"/>
              <a:buNone/>
            </a:pP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598158117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Text"/>
          <p:cNvSpPr>
            <a:spLocks noGrp="1"/>
          </p:cNvSpPr>
          <p:nvPr>
            <p:ph type="ftr" sz="quarter" idx="3"/>
          </p:nvPr>
        </p:nvSpPr>
        <p:spPr/>
        <p:txBody>
          <a:bodyPr vert="horz" lIns="91440" tIns="45720" rIns="91440" bIns="45720" rtlCol="0" anchor="ctr"/>
          <a:lstStyle>
            <a:lvl1pPr algn="ctr" fontAlgn="auto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Priorités NOH - Mutsaard - Priorités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6CE3CC-5F5C-3143-BC64-8541233AB1E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9C6571C4-16D3-4822-AD7C-B02B321E42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696" y="-36258"/>
            <a:ext cx="9192344" cy="6894258"/>
          </a:xfrm>
        </p:spPr>
      </p:pic>
    </p:spTree>
    <p:extLst>
      <p:ext uri="{BB962C8B-B14F-4D97-AF65-F5344CB8AC3E}">
        <p14:creationId xmlns:p14="http://schemas.microsoft.com/office/powerpoint/2010/main" val="3787912106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BCAC1908-72D8-4489-8133-2326ACBFED15}"/>
              </a:ext>
            </a:extLst>
          </p:cNvPr>
          <p:cNvSpPr txBox="1"/>
          <p:nvPr/>
        </p:nvSpPr>
        <p:spPr>
          <a:xfrm>
            <a:off x="551384" y="1708641"/>
            <a:ext cx="10280842" cy="3761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dirty="0"/>
              <a:t>Critères de sélection</a:t>
            </a:r>
            <a:br>
              <a:rPr lang="fr-FR" sz="17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endParaRPr lang="fr-FR" sz="17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fr-FR" sz="17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fr-BE" sz="20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Légitimité </a:t>
            </a:r>
            <a:r>
              <a:rPr lang="fr-BE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la proposition de la Ville </a:t>
            </a:r>
            <a:r>
              <a:rPr lang="fr-BE" sz="20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 base sur les plus de 750 votes</a:t>
            </a:r>
            <a:r>
              <a:rPr lang="fr-BE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qui ont été soumis entre le 25 juin et le 10 juillet</a:t>
            </a:r>
          </a:p>
          <a:p>
            <a:pPr marL="342900" indent="-342900">
              <a:buFont typeface="+mj-lt"/>
              <a:buAutoNum type="arabicParenR"/>
            </a:pPr>
            <a:endParaRPr lang="fr-FR" sz="17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fr-BE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Représentativité : </a:t>
            </a:r>
            <a:r>
              <a:rPr lang="fr-BE" sz="2000" dirty="0">
                <a:latin typeface="Calibri" panose="020F0502020204030204" pitchFamily="34" charset="0"/>
                <a:cs typeface="Calibri" panose="020F0502020204030204" pitchFamily="34" charset="0"/>
              </a:rPr>
              <a:t>la proposition de la Ville intègre </a:t>
            </a:r>
            <a:r>
              <a:rPr lang="fr-BE" sz="2000" b="1" dirty="0">
                <a:latin typeface="Calibri" panose="020F0502020204030204" pitchFamily="34" charset="0"/>
                <a:cs typeface="Calibri" panose="020F0502020204030204" pitchFamily="34" charset="0"/>
              </a:rPr>
              <a:t>les différentes catégories de profils </a:t>
            </a:r>
            <a:r>
              <a:rPr lang="fr-BE" sz="2000" dirty="0">
                <a:latin typeface="Calibri" panose="020F0502020204030204" pitchFamily="34" charset="0"/>
                <a:cs typeface="Calibri" panose="020F0502020204030204" pitchFamily="34" charset="0"/>
              </a:rPr>
              <a:t>présents au sein de NOH : 4 citoyens, 2 associations, 2 acteurs économiques. </a:t>
            </a:r>
          </a:p>
          <a:p>
            <a:pPr marL="342900" indent="-342900">
              <a:buFont typeface="+mj-lt"/>
              <a:buAutoNum type="arabicParenR"/>
            </a:pPr>
            <a:endParaRPr lang="fr-FR" sz="17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fr-BE" sz="1700" dirty="0">
                <a:latin typeface="Helvetica" panose="020B0604020202020204" pitchFamily="34" charset="0"/>
                <a:cs typeface="Helvetica" panose="020B0604020202020204" pitchFamily="34" charset="0"/>
              </a:rPr>
              <a:t>Diversité :</a:t>
            </a:r>
            <a:r>
              <a:rPr lang="fr-BE" sz="2000" dirty="0">
                <a:latin typeface="Calibri" panose="020F0502020204030204" pitchFamily="34" charset="0"/>
                <a:cs typeface="Calibri" panose="020F0502020204030204" pitchFamily="34" charset="0"/>
              </a:rPr>
              <a:t>la proposition de la Ville présente un équilibre entre </a:t>
            </a:r>
            <a:r>
              <a:rPr lang="fr-BE" sz="2000" b="1" dirty="0">
                <a:latin typeface="Calibri" panose="020F0502020204030204" pitchFamily="34" charset="0"/>
                <a:cs typeface="Calibri" panose="020F0502020204030204" pitchFamily="34" charset="0"/>
              </a:rPr>
              <a:t>les différents genres, âges et rôles linguistiques  </a:t>
            </a:r>
            <a:r>
              <a:rPr lang="fr-BE" sz="2000" dirty="0">
                <a:latin typeface="Calibri" panose="020F0502020204030204" pitchFamily="34" charset="0"/>
                <a:cs typeface="Calibri" panose="020F0502020204030204" pitchFamily="34" charset="0"/>
              </a:rPr>
              <a:t>présents au sein de NOH </a:t>
            </a:r>
          </a:p>
          <a:p>
            <a:endParaRPr lang="fr-FR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AA79EB55-BB8C-49A8-AAF1-5DE4E3124BF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18" t="5406" r="14104" b="45940"/>
          <a:stretch/>
        </p:blipFill>
        <p:spPr>
          <a:xfrm>
            <a:off x="191344" y="3584314"/>
            <a:ext cx="648072" cy="6480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80BAF537-C0C4-4743-B904-337046D97D3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6" r="15537" b="45940"/>
          <a:stretch/>
        </p:blipFill>
        <p:spPr>
          <a:xfrm>
            <a:off x="180340" y="4456275"/>
            <a:ext cx="648072" cy="7200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15C395E7-9FDB-4817-A907-F2599A04A2F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4" t="5406" r="12168" b="45940"/>
          <a:stretch/>
        </p:blipFill>
        <p:spPr>
          <a:xfrm>
            <a:off x="191344" y="2636912"/>
            <a:ext cx="648072" cy="6480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65346684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">
            <a:extLst>
              <a:ext uri="{FF2B5EF4-FFF2-40B4-BE49-F238E27FC236}">
                <a16:creationId xmlns:a16="http://schemas.microsoft.com/office/drawing/2014/main" id="{C813C17A-2B04-44E6-8A4C-EB90015AEF39}"/>
              </a:ext>
            </a:extLst>
          </p:cNvPr>
          <p:cNvSpPr txBox="1">
            <a:spLocks/>
          </p:cNvSpPr>
          <p:nvPr/>
        </p:nvSpPr>
        <p:spPr bwMode="auto">
          <a:xfrm>
            <a:off x="2942914" y="692696"/>
            <a:ext cx="9217024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None/>
              <a:defRPr sz="4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nl-NL" sz="2400" b="1" dirty="0"/>
          </a:p>
        </p:txBody>
      </p:sp>
      <p:graphicFrame>
        <p:nvGraphicFramePr>
          <p:cNvPr id="2" name="Diagramme 1">
            <a:extLst>
              <a:ext uri="{FF2B5EF4-FFF2-40B4-BE49-F238E27FC236}">
                <a16:creationId xmlns:a16="http://schemas.microsoft.com/office/drawing/2014/main" id="{876AB296-6DA5-40FD-9452-9EBCA1046A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48696500"/>
              </p:ext>
            </p:extLst>
          </p:nvPr>
        </p:nvGraphicFramePr>
        <p:xfrm>
          <a:off x="407368" y="1916831"/>
          <a:ext cx="11521280" cy="46034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18800511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A70FA4-E7C0-964A-8C02-135BD8BC68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2089" y="1700808"/>
            <a:ext cx="11807824" cy="4608512"/>
          </a:xfrm>
        </p:spPr>
        <p:txBody>
          <a:bodyPr/>
          <a:lstStyle/>
          <a:p>
            <a:pPr marL="457200" lvl="1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fr-B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fr-BE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proposition de la Ville tient compte également</a:t>
            </a:r>
            <a:r>
              <a:rPr lang="fr-BE" sz="2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des personnes se situant à  proximité du tracé du tram</a:t>
            </a:r>
            <a:r>
              <a:rPr lang="fr-BE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BE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et </a:t>
            </a:r>
            <a:r>
              <a:rPr lang="fr-BE" sz="2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celles étant plus éloignées mais utilisant le tram</a:t>
            </a:r>
            <a:r>
              <a:rPr lang="fr-BE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: </a:t>
            </a:r>
            <a:endParaRPr lang="fr-BE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600200" lvl="3" indent="-2286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BE" sz="2400" dirty="0">
                <a:effectLst/>
                <a:highlight>
                  <a:srgbClr val="D3D3D3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6 membres du panel issus directement du tracé du tram </a:t>
            </a:r>
          </a:p>
          <a:p>
            <a:pPr lvl="4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BE" sz="2400" dirty="0">
                <a:highlight>
                  <a:srgbClr val="D3D3D3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 membres maximum du secteur 1 : Croix de Feu-</a:t>
            </a:r>
            <a:r>
              <a:rPr lang="fr-BE" sz="2400" dirty="0" err="1">
                <a:highlight>
                  <a:srgbClr val="D3D3D3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Heembeek</a:t>
            </a:r>
            <a:endParaRPr lang="fr-BE" sz="2400" dirty="0">
              <a:effectLst/>
              <a:highlight>
                <a:srgbClr val="D3D3D3"/>
              </a:highlight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4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BE" sz="2400" dirty="0">
                <a:highlight>
                  <a:srgbClr val="D3D3D3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 membres maximum du secteur 1 : </a:t>
            </a:r>
            <a:r>
              <a:rPr lang="fr-BE" sz="2400" dirty="0" err="1">
                <a:highlight>
                  <a:srgbClr val="D3D3D3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Zavelput-Vekemans</a:t>
            </a:r>
            <a:r>
              <a:rPr lang="fr-BE" sz="2400" dirty="0">
                <a:highlight>
                  <a:srgbClr val="D3D3D3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fr-BE" sz="2400" dirty="0" err="1">
                <a:highlight>
                  <a:srgbClr val="D3D3D3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Veckmans</a:t>
            </a:r>
            <a:endParaRPr lang="fr-BE" sz="2400" dirty="0">
              <a:effectLst/>
              <a:highlight>
                <a:srgbClr val="D3D3D3"/>
              </a:highlight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4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r-BE" sz="2400" dirty="0">
                <a:effectLst/>
                <a:highlight>
                  <a:srgbClr val="D3D3D3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 membres maximum du secteur 3 : </a:t>
            </a:r>
            <a:r>
              <a:rPr lang="fr-BE" sz="2400" dirty="0">
                <a:effectLst/>
                <a:highlight>
                  <a:srgbClr val="D3D3D3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Chemin Vert-</a:t>
            </a:r>
            <a:r>
              <a:rPr lang="fr-BE" sz="2400" dirty="0" err="1">
                <a:effectLst/>
                <a:highlight>
                  <a:srgbClr val="D3D3D3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Ransbeek</a:t>
            </a:r>
            <a:r>
              <a:rPr lang="fr-BE" sz="2400" dirty="0">
                <a:effectLst/>
                <a:highlight>
                  <a:srgbClr val="D3D3D3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-Hôpital Militaire, </a:t>
            </a:r>
          </a:p>
          <a:p>
            <a:pPr marL="1600200" lvl="3" indent="-2286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BE" sz="2400" dirty="0">
                <a:effectLst/>
                <a:highlight>
                  <a:srgbClr val="D3D3D3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 autres membres sont plus éloignés du tracé et mais sont usagers du tram de NOH</a:t>
            </a:r>
            <a:endParaRPr lang="fr-BE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200" dirty="0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AC656E42-D97B-40D8-94D8-BE04F4AE3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44" y="116631"/>
            <a:ext cx="11809312" cy="1008113"/>
          </a:xfrm>
        </p:spPr>
        <p:txBody>
          <a:bodyPr>
            <a:normAutofit fontScale="90000"/>
          </a:bodyPr>
          <a:lstStyle/>
          <a:p>
            <a:r>
              <a:rPr lang="fr-BE" sz="4000" b="1" dirty="0"/>
              <a:t>Proximité du tram</a:t>
            </a:r>
            <a:br>
              <a:rPr lang="fr-BE" sz="4000" b="1" dirty="0"/>
            </a:b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88395732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Text"/>
          <p:cNvSpPr>
            <a:spLocks noGrp="1"/>
          </p:cNvSpPr>
          <p:nvPr>
            <p:ph type="ftr" sz="quarter" idx="3"/>
          </p:nvPr>
        </p:nvSpPr>
        <p:spPr/>
        <p:txBody>
          <a:bodyPr vert="horz" lIns="91440" tIns="45720" rIns="91440" bIns="45720" rtlCol="0" anchor="ctr"/>
          <a:lstStyle>
            <a:lvl1pPr algn="ctr" fontAlgn="auto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Proposition de Panel – un tram pour NOH</a:t>
            </a:r>
          </a:p>
        </p:txBody>
      </p:sp>
      <p:sp>
        <p:nvSpPr>
          <p:cNvPr id="9" name="Title">
            <a:extLst>
              <a:ext uri="{FF2B5EF4-FFF2-40B4-BE49-F238E27FC236}">
                <a16:creationId xmlns:a16="http://schemas.microsoft.com/office/drawing/2014/main" id="{1397EBA6-ECA9-4449-92C8-D4383A47229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1225" y="0"/>
            <a:ext cx="10369550" cy="1728192"/>
          </a:xfrm>
        </p:spPr>
        <p:txBody>
          <a:bodyPr wrap="square" anchor="ctr">
            <a:normAutofit/>
          </a:bodyPr>
          <a:lstStyle>
            <a:lvl1pPr marL="0" indent="0" algn="ctr">
              <a:buNone/>
              <a:defRPr sz="4400"/>
            </a:lvl1pPr>
          </a:lstStyle>
          <a:p>
            <a:pPr lvl="0"/>
            <a:r>
              <a:rPr lang="fr-BE" sz="4400" dirty="0"/>
              <a:t>Analyse et proposition</a:t>
            </a:r>
            <a:endParaRPr lang="en-US" b="1" dirty="0">
              <a:latin typeface="Helvetica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B27202A-DECC-4951-BF0D-58450AECCB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209" b="6836"/>
          <a:stretch/>
        </p:blipFill>
        <p:spPr>
          <a:xfrm>
            <a:off x="2639617" y="1979840"/>
            <a:ext cx="7056782" cy="3969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399079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18.09.12"/>
  <p:tag name="AS_TITLE" val="Aspose.Slides for .NET 4.0 Client Profile"/>
  <p:tag name="AS_VERSION" val="18.9"/>
</p:tagLst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1103</Words>
  <Application>Microsoft Office PowerPoint</Application>
  <PresentationFormat>Widescreen</PresentationFormat>
  <Paragraphs>446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Helvetica</vt:lpstr>
      <vt:lpstr>Symbol</vt:lpstr>
      <vt:lpstr>Times New Roman</vt:lpstr>
      <vt:lpstr>Wingdings</vt:lpstr>
      <vt:lpstr>Default Theme</vt:lpstr>
      <vt:lpstr>PowerPoint Presentation</vt:lpstr>
      <vt:lpstr>Bienvenue         Welkom</vt:lpstr>
      <vt:lpstr>BIENVENUE - WELKOM</vt:lpstr>
      <vt:lpstr>AGENDA</vt:lpstr>
      <vt:lpstr>PowerPoint Presentation</vt:lpstr>
      <vt:lpstr>PowerPoint Presentation</vt:lpstr>
      <vt:lpstr>PowerPoint Presentation</vt:lpstr>
      <vt:lpstr>Proximité du tram </vt:lpstr>
      <vt:lpstr>PowerPoint Presentation</vt:lpstr>
      <vt:lpstr>PowerPoint Presentation</vt:lpstr>
      <vt:lpstr>Candidatures reçues</vt:lpstr>
      <vt:lpstr>ASSOCIATIONS</vt:lpstr>
      <vt:lpstr>PowerPoint Presentation</vt:lpstr>
      <vt:lpstr>PowerPoint Presentation</vt:lpstr>
      <vt:lpstr>PowerPoint Presentation</vt:lpstr>
      <vt:lpstr>HABITANTS</vt:lpstr>
      <vt:lpstr>PowerPoint Presentation</vt:lpstr>
      <vt:lpstr>HABITANTS</vt:lpstr>
      <vt:lpstr>PowerPoint Presentation</vt:lpstr>
      <vt:lpstr>SUITE DU PROCESSUS PARTICIPATIF</vt:lpstr>
      <vt:lpstr>PARTICIPATION CITOYENNE AU COURS DE L’ETUDE D’AMENAGEMENT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2020-05-01T15:00:12Z</dcterms:created>
  <dcterms:modified xsi:type="dcterms:W3CDTF">2020-12-07T14:32:16Z</dcterms:modified>
</cp:coreProperties>
</file>